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ar-IQ" sz="5400" b="1" dirty="0" smtClean="0"/>
              <a:t>كلية المصطفى الجامعة </a:t>
            </a:r>
            <a:br>
              <a:rPr lang="ar-IQ" sz="5400" b="1" dirty="0" smtClean="0"/>
            </a:br>
            <a:r>
              <a:rPr lang="ar-IQ" sz="5400" b="1" dirty="0" smtClean="0"/>
              <a:t>قسم القانون / المرحلة الأولى </a:t>
            </a:r>
            <a:br>
              <a:rPr lang="ar-IQ" sz="5400" b="1" dirty="0" smtClean="0"/>
            </a:br>
            <a:r>
              <a:rPr lang="ar-IQ" sz="5400" b="1" dirty="0" smtClean="0"/>
              <a:t>اسم المادة / القانون الدستوري </a:t>
            </a:r>
            <a:br>
              <a:rPr lang="ar-IQ" sz="5400" b="1" dirty="0" smtClean="0"/>
            </a:br>
            <a:r>
              <a:rPr lang="ar-IQ" sz="5400" b="1" dirty="0" smtClean="0"/>
              <a:t>مدرس المادة/ </a:t>
            </a:r>
            <a:br>
              <a:rPr lang="ar-IQ" sz="5400" b="1" dirty="0" smtClean="0"/>
            </a:br>
            <a:r>
              <a:rPr lang="ar-IQ" sz="5400" b="1" dirty="0"/>
              <a:t> </a:t>
            </a:r>
            <a:r>
              <a:rPr lang="ar-IQ" sz="5400" b="1" dirty="0" smtClean="0"/>
              <a:t>      </a:t>
            </a:r>
            <a:r>
              <a:rPr lang="ar-IQ" sz="5400" b="1" dirty="0" err="1" smtClean="0"/>
              <a:t>أ.م.د.سهير</a:t>
            </a:r>
            <a:r>
              <a:rPr lang="ar-IQ" sz="5400" b="1" dirty="0" smtClean="0"/>
              <a:t> ابراهيم حاجم</a:t>
            </a:r>
            <a:endParaRPr lang="ar-IQ" sz="54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3278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طبيعة القواعد الدستورية 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sz="2800" b="1" dirty="0" smtClean="0"/>
              <a:t>يراد بطبيعة القانون , ماهيته والعناصر التي يتكون منها , ولقد اختلف الفقه في طبيعة القواعد القانونية ,مما ادى الى ظهور مذاهب متعددة يمكن ردها الى نوعين وهما . </a:t>
            </a:r>
          </a:p>
          <a:p>
            <a:r>
              <a:rPr lang="ar-IQ" sz="2800" b="1" dirty="0" smtClean="0"/>
              <a:t>الأول :- المذهب الشكلي :- يرى اصحاب هذا المذهب ان القانون هو مشيئة الدولة او على وجه العموم هو مشيئة من له السلطة  العليا في المجتمع , حيث يوجد في كل مجتمع فئتان , فئة حاكمة واخرى محكومة , والأولى هي التي تشرع القوانين والأخرى لها ان تلتزم باحترامها . فأسس القانون وفقا لهذه المذاهب يعود لمن يمتلك السلطة في المجتمع .</a:t>
            </a:r>
          </a:p>
          <a:p>
            <a:r>
              <a:rPr lang="ar-IQ" sz="2800" b="1" dirty="0" smtClean="0"/>
              <a:t>الثاني :- المذهب الموضوعي :- وهذا المذهب لا يقف عند الناحية الشكلية فقط بل يبحث في جوهر القانون وطبيعته باعتباره مظهرا اجتماعيا </a:t>
            </a:r>
            <a:r>
              <a:rPr lang="ar-IQ" sz="2800" b="1" dirty="0"/>
              <a:t>,</a:t>
            </a:r>
            <a:r>
              <a:rPr lang="ar-IQ" sz="2800" b="1" dirty="0" smtClean="0"/>
              <a:t> وفلسفياً , وتاريخياً . فلا تقف عند حد النظرة العملية السطحية فقط . </a:t>
            </a:r>
          </a:p>
          <a:p>
            <a:r>
              <a:rPr lang="ar-IQ" sz="2800" b="1" dirty="0" smtClean="0"/>
              <a:t>ونخلص مما تقدم ان اصحاب المذهب الموضوعي يسبغون صفة القانون على احكام الدستور , لأن عنصر الجزاء متوافر في القواعد الدستورية وان اختلف في صورته عن </a:t>
            </a:r>
            <a:r>
              <a:rPr lang="ar-IQ" sz="2800" b="1" dirty="0" err="1" smtClean="0"/>
              <a:t>الجزاءات</a:t>
            </a:r>
            <a:r>
              <a:rPr lang="ar-IQ" sz="2800" b="1" dirty="0" smtClean="0"/>
              <a:t> المقررة لفروع القانون الأخرى .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376170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انواع الدساتير 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sz="2800" b="1" dirty="0" smtClean="0"/>
              <a:t>هناك انواع للدساتير وذلك من حيث التدوين  والتعديل وهما </a:t>
            </a:r>
          </a:p>
          <a:p>
            <a:r>
              <a:rPr lang="ar-IQ" sz="2800" b="1" dirty="0" smtClean="0"/>
              <a:t>النوع الأول : انواع الدساتير من حيث التدوين : -</a:t>
            </a:r>
          </a:p>
          <a:p>
            <a:r>
              <a:rPr lang="ar-IQ" sz="2800" b="1" dirty="0" smtClean="0"/>
              <a:t>1- الدستور العرفي :- وهو الدستور الذي تتكون قواعده نتيجة العادة والتكرار في الشؤون التي تتعلق بنظام الحكم والعلاقة بين السلطات . </a:t>
            </a:r>
          </a:p>
          <a:p>
            <a:r>
              <a:rPr lang="ar-IQ" sz="2800" b="1" dirty="0" smtClean="0"/>
              <a:t>2- الدستور المكتوب :- وهو الدستور الذي يصدر من الجهة صاحبة الاختصاص بذلك على شكل نصوص تشريعية رسمية و قد تكون في وثيقة واحدة أو وثائق دستورية متفرقة . </a:t>
            </a:r>
          </a:p>
          <a:p>
            <a:r>
              <a:rPr lang="ar-IQ" sz="2800" b="1" dirty="0" smtClean="0"/>
              <a:t>للعلم كانت القواعد القانونية وبشكل عام تعتمد على العرف بوصفه مصدراً رئيسيا لنشأتها .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116547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انواع الدساتير من حيث طريقة التعديل 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sz="2800" b="1" dirty="0" smtClean="0"/>
              <a:t>تقسيم الدساتير من حيث قابليتها للتعديل الى صورتين هما :- </a:t>
            </a:r>
          </a:p>
          <a:p>
            <a:r>
              <a:rPr lang="ar-IQ" sz="2800" b="1" dirty="0" smtClean="0"/>
              <a:t>أولاً :- الدساتير المرنة :- وهي الدساتير التي تعدل احكامها أو يتم الغائها بذات الطريقة التي تعدل بها القوانين العادية , اي تكون الجهة المناط بها سلطة التعديل أو الالغاء هي السلطة التشريعية وفقاً لأحكام الدستور . </a:t>
            </a:r>
          </a:p>
          <a:p>
            <a:r>
              <a:rPr lang="ar-IQ" sz="2800" b="1" dirty="0" smtClean="0"/>
              <a:t>ثانياً:- الدساتير الجامدة :- وهي الدساتير التي لا تعدل أو تلغى بذات الإجراءات التي تعدل بها القوانين العادية , وانما يشترط لتعديلها اتباع إجراءات اكثر تعقيداً من الإجراءات المتبعة في تعديل القوانين العادية , كما يشترط اجتماع المجلسين في هيئة مؤتمر , أو اشتراط اغلبية خاصة . وقد تنص بعض الدساتير على حل مجلس النواب وانتخاب مجلس جديد .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225379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IQ" sz="2800" b="1" dirty="0" smtClean="0"/>
              <a:t>وان النتائج التي تترتب على التقسيم , هي سبق وان اوضحنا ان الدساتير العرفية  تدخل في نطاق الدساتير المرنة حيث انها تعدل  في حالة ظهور عرف </a:t>
            </a:r>
            <a:r>
              <a:rPr lang="ar-IQ" sz="2800" b="1" dirty="0"/>
              <a:t>م</a:t>
            </a:r>
            <a:r>
              <a:rPr lang="ar-IQ" sz="2800" b="1" dirty="0" smtClean="0"/>
              <a:t>خالف لها او تشريع عادي , وعليه فإن هذا التقسيم يختص بالدساتير المدونة فقط . </a:t>
            </a:r>
            <a:endParaRPr lang="ar-IQ" sz="28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400" b="1" dirty="0" smtClean="0"/>
              <a:t>في حالة عدم النص على طريقة تعديل الدستور , فإنه بعدل بذات الطريقة التي تعدل بها القوانين العادية . </a:t>
            </a:r>
          </a:p>
          <a:p>
            <a:r>
              <a:rPr lang="ar-IQ" sz="2400" b="1" dirty="0" smtClean="0"/>
              <a:t>وقد ذكرنا ان الدساتير الجامدة هي التي تتطلب إجراءات صعبة ومعقدة عند تعديلها , وان الهدف من اضفاء صفة الجمود على الدساتير هو من اجل ان تتسم احكامها بالثبات والاستقرار .</a:t>
            </a:r>
          </a:p>
          <a:p>
            <a:r>
              <a:rPr lang="ar-IQ" sz="2400" b="1" dirty="0" smtClean="0"/>
              <a:t>وفي الحقيقة ان الدساتير اختلفت في مسألة جمودها فيلاحظ  ان هناك نوعين من الحظر هما :- </a:t>
            </a:r>
          </a:p>
          <a:p>
            <a:r>
              <a:rPr lang="ar-IQ" sz="2400" b="1" dirty="0" smtClean="0"/>
              <a:t>1- الحظر الموضوعي الكلي :- ويراد به منع ادخال اي تعديل على الدستور بأكمله , وذلك اما بشكل مطلق او لمدة محددة .</a:t>
            </a:r>
          </a:p>
          <a:p>
            <a:r>
              <a:rPr lang="ar-IQ" sz="2400" b="1" dirty="0" smtClean="0"/>
              <a:t>2- الحظر الموضوعي الجزئي :- ويراد به منع تعديل حكم من </a:t>
            </a:r>
            <a:r>
              <a:rPr lang="ar-IQ" sz="2400" b="1" smtClean="0"/>
              <a:t>احكام الدستور </a:t>
            </a:r>
            <a:r>
              <a:rPr lang="ar-IQ" sz="2400" b="1" dirty="0" smtClean="0"/>
              <a:t>او بعض احكامه بشكل مطلق او لمدة </a:t>
            </a:r>
            <a:r>
              <a:rPr lang="ar-IQ" sz="2400" b="1" smtClean="0"/>
              <a:t>محددة .</a:t>
            </a:r>
            <a:endParaRPr lang="ar-IQ" sz="2400" b="1" dirty="0" smtClean="0"/>
          </a:p>
          <a:p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36570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مبدأ سمو الدستور 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sz="2800" b="1" dirty="0" smtClean="0"/>
              <a:t>ان مصدر النظام الدستوري في الدولة يكمن في القواعد الدستورية المكتوبة والعرف , </a:t>
            </a:r>
            <a:r>
              <a:rPr lang="ar-IQ" sz="2800" b="1" dirty="0"/>
              <a:t>و</a:t>
            </a:r>
            <a:r>
              <a:rPr lang="ar-IQ" sz="2800" b="1" dirty="0" smtClean="0"/>
              <a:t>يعد الدستور القانون الاسمى للدولة ويعلو علة ما عداه من قوانين اخرى وهناك اجماع في الفقه تقريباً على مبدا سمو الدستور . </a:t>
            </a:r>
          </a:p>
          <a:p>
            <a:r>
              <a:rPr lang="ar-IQ" sz="2800" b="1" dirty="0" smtClean="0"/>
              <a:t>ومبدأ سمو الدستور يتضمن ناحيتين تتمثل الأولى بالسمو الموضوعي وتتمثل الأخرى بالسمو الشكلي اما السمو الموضوعي خاص بكل الدساتير سواء كانت مكتوبة ام عرفية , مرنة ام جامدة لأنه يتعلق بموضوعات النصوص  الدستورية ومضمونها واما السمو الشكلي فيرتبط بالإجراءات  التي توضع بواسطتها القواعد الدستورية , وبذلك لا يتحقق هذا السمو إلا إذا كان الدستور مكتوباً وجامداً.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300796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IQ" sz="2800" b="1" dirty="0" smtClean="0"/>
              <a:t>أولا:- السمو الموضوعي :- ان الدستور يسمو على القوانين الاخرى بحكم موضوعاته التي تبين اساس الدولة وتنظم العلاقة بين السلطات وتحدد اختصاص كل منها . وللسمو الموضوعي وجهان :- </a:t>
            </a:r>
            <a:endParaRPr lang="ar-IQ" sz="28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400" b="1" dirty="0" smtClean="0"/>
              <a:t>1- ان الدستور هو الذي يؤسس فكرة القانون السائدة في الدولة ويحدد الفلسفة السياسية والاجتماعية للنظام , وهذا يعني ان الدستور بما له من سمو يعد الاطار القانوني لكافة اوجه النشاط في الدولة . </a:t>
            </a:r>
          </a:p>
          <a:p>
            <a:r>
              <a:rPr lang="ar-IQ" sz="2400" b="1" dirty="0" smtClean="0"/>
              <a:t>2- ان الدستور هو الذي ينشئ السلطات ويحدد اختصاصاتها وينظم العلاقة بينها . وتأسيساً على ذلك يجب على الحكام الذين يباشرون هذه السلطات استناداً الى الدستور ان يحترموا احكامه وان يمارسوا اختصاصاتهم في حدوده </a:t>
            </a:r>
          </a:p>
          <a:p>
            <a:endParaRPr lang="ar-IQ" sz="2400" b="1" dirty="0"/>
          </a:p>
          <a:p>
            <a:r>
              <a:rPr lang="ar-IQ" b="1" dirty="0" smtClean="0"/>
              <a:t>النتائج التي تترتب على السمو الموضوعي للدستور</a:t>
            </a:r>
          </a:p>
          <a:p>
            <a:r>
              <a:rPr lang="ar-IQ" sz="2400" b="1" dirty="0" smtClean="0"/>
              <a:t>1- تأكيد مبدأ المشروعية وتوسيع نطاقه .</a:t>
            </a:r>
          </a:p>
          <a:p>
            <a:r>
              <a:rPr lang="ar-IQ" sz="2400" b="1" dirty="0" smtClean="0"/>
              <a:t>2- عدم جواز التفويض في الاختصاص .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3957790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3200" b="1" dirty="0" smtClean="0"/>
              <a:t>ثانياً:- السمو الشكلي </a:t>
            </a:r>
            <a:endParaRPr lang="ar-IQ" sz="32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يتحقق السمو الشكلي للدستور في حالة اشتراط إجراءات صعبة ومعقدة  لتعديله تتباين مع الاجراءات التي تتبع عند تعديل القوانين العادية . </a:t>
            </a:r>
          </a:p>
          <a:p>
            <a:r>
              <a:rPr lang="ar-IQ" b="1" dirty="0" smtClean="0"/>
              <a:t>وهذا يعني ان السمو الشكلي لا يتحقق إلا إذا كان الدستور جامداً. </a:t>
            </a:r>
          </a:p>
          <a:p>
            <a:r>
              <a:rPr lang="ar-IQ" b="1" dirty="0" smtClean="0"/>
              <a:t>ان الحفاظ على السمو الشكلي يتم من خلال الأخذ بالرقابة على دستورية القوانين .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09127813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783</Words>
  <Application>Microsoft Office PowerPoint</Application>
  <PresentationFormat>عرض على الشاشة (3:4)‏</PresentationFormat>
  <Paragraphs>36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كلية المصطفى الجامعة  قسم القانون / المرحلة الأولى  اسم المادة / القانون الدستوري  مدرس المادة/         أ.م.د.سهير ابراهيم حاجم</vt:lpstr>
      <vt:lpstr>طبيعة القواعد الدستورية </vt:lpstr>
      <vt:lpstr>انواع الدساتير </vt:lpstr>
      <vt:lpstr>انواع الدساتير من حيث طريقة التعديل </vt:lpstr>
      <vt:lpstr>وان النتائج التي تترتب على التقسيم , هي سبق وان اوضحنا ان الدساتير العرفية  تدخل في نطاق الدساتير المرنة حيث انها تعدل  في حالة ظهور عرف مخالف لها او تشريع عادي , وعليه فإن هذا التقسيم يختص بالدساتير المدونة فقط . </vt:lpstr>
      <vt:lpstr>مبدأ سمو الدستور </vt:lpstr>
      <vt:lpstr>أولا:- السمو الموضوعي :- ان الدستور يسمو على القوانين الاخرى بحكم موضوعاته التي تبين اساس الدولة وتنظم العلاقة بين السلطات وتحدد اختصاص كل منها . وللسمو الموضوعي وجهان :- </vt:lpstr>
      <vt:lpstr>ثانياً:- السمو الشكلي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المصطفى الجامعة  قسم القانون / المرحلة الأولى  اسم المادة / القانون الدستوري  مدرس المادة/         أ.م.د.سهير ابراهيم حاجم</dc:title>
  <dc:creator>DR.Suhir</dc:creator>
  <cp:lastModifiedBy>DR.Suhir</cp:lastModifiedBy>
  <cp:revision>17</cp:revision>
  <dcterms:created xsi:type="dcterms:W3CDTF">2020-03-31T19:27:14Z</dcterms:created>
  <dcterms:modified xsi:type="dcterms:W3CDTF">2020-04-01T20:05:04Z</dcterms:modified>
</cp:coreProperties>
</file>