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Third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Real Time System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786390"/>
            <a:ext cx="8052269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7030A0"/>
                </a:solidFill>
              </a:rPr>
              <a:t>Programmable Interface Devices</a:t>
            </a:r>
            <a:r>
              <a:rPr lang="ar-IQ" sz="4400" b="1" dirty="0">
                <a:solidFill>
                  <a:srgbClr val="7030A0"/>
                </a:solidFill>
              </a:rPr>
              <a:t> </a:t>
            </a:r>
            <a:endParaRPr lang="ar-IQ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8155/8156</a:t>
            </a:r>
            <a:endParaRPr lang="ar-IQ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48239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8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3600" b="1" dirty="0"/>
              <a:t>Programmable Interface </a:t>
            </a:r>
            <a:r>
              <a:rPr lang="en-US" sz="3600" b="1" dirty="0" smtClean="0"/>
              <a:t>Devices</a:t>
            </a:r>
            <a:r>
              <a:rPr lang="ar-IQ" sz="3600" b="1" dirty="0" smtClean="0"/>
              <a:t> </a:t>
            </a:r>
            <a:r>
              <a:rPr lang="en-US" sz="3600" b="1" dirty="0" smtClean="0"/>
              <a:t>8155/8156</a:t>
            </a:r>
            <a:endParaRPr lang="ar-IQ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1828800"/>
            <a:ext cx="4419600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/>
              <a:t>Programmable Interface Devices</a:t>
            </a:r>
            <a:r>
              <a:rPr lang="ar-IQ" sz="2400" b="1" dirty="0"/>
              <a:t> </a:t>
            </a:r>
            <a:endParaRPr lang="ar-IQ" sz="24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1411514" y="2743200"/>
            <a:ext cx="6056086" cy="20574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Used to interface an I</a:t>
            </a:r>
            <a:r>
              <a:rPr lang="en-US" sz="2400" b="1" dirty="0"/>
              <a:t>/</a:t>
            </a:r>
            <a:r>
              <a:rPr lang="en-US" sz="2400" dirty="0"/>
              <a:t>O device to the microprocessor.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programmed</a:t>
            </a:r>
            <a:r>
              <a:rPr lang="en-US" sz="2400" b="1" dirty="0"/>
              <a:t>/</a:t>
            </a:r>
            <a:r>
              <a:rPr lang="en-US" sz="2400" dirty="0"/>
              <a:t>configured to perform various I/O functions by writing software instructions.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243" y="4982028"/>
            <a:ext cx="69915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04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Programmable Interface Devices</a:t>
            </a:r>
            <a:r>
              <a:rPr lang="ar-IQ" b="1" dirty="0" smtClean="0"/>
              <a:t> </a:t>
            </a:r>
            <a:r>
              <a:rPr lang="en-US" b="1" dirty="0" smtClean="0"/>
              <a:t>8155/8156</a:t>
            </a:r>
            <a:endParaRPr lang="ar-IQ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707571" y="1752600"/>
            <a:ext cx="7848600" cy="48006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8155/8156 – A Multipurpose Programmable Interface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Its programmable interface device used to interface I/O device to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μP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its multifunction device, contain RAM, I/O ports, and timer.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Designed to be compatible with 8085.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It </a:t>
            </a:r>
            <a:r>
              <a:rPr lang="en-US" sz="2400" dirty="0">
                <a:solidFill>
                  <a:srgbClr val="FF0000"/>
                </a:solidFill>
              </a:rPr>
              <a:t>includes: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• 256 bytes of Read/Write memory.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• Three I/O ports (programmable I/O):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 Port A (8-bit).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 Port B (8-bit).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 Port C (6-bit).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• A 14-bit timer.</a:t>
            </a:r>
            <a:endParaRPr lang="ar-IQ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5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Programmable Interface Devices</a:t>
            </a:r>
            <a:r>
              <a:rPr lang="ar-IQ" b="1" dirty="0"/>
              <a:t> </a:t>
            </a:r>
            <a:r>
              <a:rPr lang="en-US" b="1" dirty="0"/>
              <a:t>8155/8156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905000"/>
            <a:ext cx="62865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78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Programmable Interface Devices</a:t>
            </a:r>
            <a:r>
              <a:rPr lang="ar-IQ" b="1" dirty="0"/>
              <a:t> </a:t>
            </a:r>
            <a:r>
              <a:rPr lang="en-US" b="1" dirty="0"/>
              <a:t>8155/8156</a:t>
            </a:r>
            <a:endParaRPr lang="ar-IQ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09600" y="1828800"/>
            <a:ext cx="8001000" cy="4800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>
                <a:solidFill>
                  <a:srgbClr val="FF0000"/>
                </a:solidFill>
              </a:rPr>
              <a:t>8155 block diagram shows 5 control signals, all except (CE) are input signal directly generated by the processor; the (CE) is input from decoder.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 CE: chip enable, connected to the decoder.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 IO/M: specify whether the memory section is selected, or I/O section (include timer) is selected.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 ALE: address latch enable.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 RD and WR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 RESET: connect to the RESET out of processor used to reset the chip and initializes I/O ports as input.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In 8155 we have control register, 3 I/O ports, and 2 register for timer, so we need 3 address lines to decode there register.</a:t>
            </a:r>
            <a:endParaRPr lang="ar-IQ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6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800" b="1" dirty="0"/>
              <a:t>Ex: </a:t>
            </a:r>
            <a:r>
              <a:rPr lang="en-US" sz="2800" dirty="0"/>
              <a:t>design (draw) and determine the address of the control/status, I/O ports and timer register of the 8155 if the output of decoder O2?</a:t>
            </a:r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2590800"/>
            <a:ext cx="593407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77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Control word (command </a:t>
            </a:r>
            <a:r>
              <a:rPr lang="en-US" b="1" dirty="0" err="1"/>
              <a:t>reg</a:t>
            </a:r>
            <a:r>
              <a:rPr lang="en-US" b="1" dirty="0"/>
              <a:t>) format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12231"/>
            <a:ext cx="6194434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8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73451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36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3200" b="1" dirty="0"/>
              <a:t>Ex: </a:t>
            </a:r>
            <a:r>
              <a:rPr lang="en-US" sz="3200" dirty="0"/>
              <a:t>Design an interfacing circuit to read data from an A/D converter using the 8155A in the peripheral mapped I/O.</a:t>
            </a:r>
            <a:endParaRPr lang="ar-IQ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350" y="2209800"/>
            <a:ext cx="654458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65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324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Programmable Interface Devices 8155/8156</vt:lpstr>
      <vt:lpstr>Programmable Interface Devices 8155/8156</vt:lpstr>
      <vt:lpstr>Programmable Interface Devices 8155/8156</vt:lpstr>
      <vt:lpstr>Programmable Interface Devices 8155/8156</vt:lpstr>
      <vt:lpstr>Ex: design (draw) and determine the address of the control/status, I/O ports and timer register of the 8155 if the output of decoder O2?</vt:lpstr>
      <vt:lpstr>Control word (command reg) format</vt:lpstr>
      <vt:lpstr>PowerPoint Presentation</vt:lpstr>
      <vt:lpstr>Ex: Design an interfacing circuit to read data from an A/D converter using the 8155A in the peripheral mapped I/O.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Programmable Interface Devices 8155/8156</dc:title>
  <dc:creator>usar</dc:creator>
  <cp:lastModifiedBy>DR.Ahmed Saker 2o1O</cp:lastModifiedBy>
  <cp:revision>3</cp:revision>
  <dcterms:created xsi:type="dcterms:W3CDTF">2006-08-16T00:00:00Z</dcterms:created>
  <dcterms:modified xsi:type="dcterms:W3CDTF">2019-04-15T18:58:26Z</dcterms:modified>
</cp:coreProperties>
</file>