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Third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Real Time System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447770"/>
            <a:ext cx="5686750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/>
              <a:t>8255A Programmable </a:t>
            </a:r>
            <a:endParaRPr lang="it-IT" sz="4400" b="1" dirty="0" smtClean="0"/>
          </a:p>
          <a:p>
            <a:r>
              <a:rPr lang="it-IT" sz="4400" b="1" dirty="0" smtClean="0"/>
              <a:t>Peripheral </a:t>
            </a:r>
            <a:r>
              <a:rPr lang="it-IT" sz="4400" b="1" dirty="0"/>
              <a:t>Interface PPI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32529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842963"/>
            <a:ext cx="602932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57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/>
              <a:t>8255A Programmable Peripheral Interface PPI</a:t>
            </a:r>
            <a:endParaRPr lang="ar-IQ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302657" y="1785257"/>
            <a:ext cx="6172200" cy="41910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The 8255A is a general purpose programmable I/O device designed for use with microprocessors. It can be programmed to transfer data under various conditions. It consists of three 8-bit bidirectional I/O ports (24 I/O lines) that can be configured to meet different system I/O needs.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/>
              <a:t>8255A Programmable Peripheral Interface PPI</a:t>
            </a:r>
            <a:endParaRPr lang="ar-IQ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1770743"/>
            <a:ext cx="6781800" cy="4191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The 8255A contains three 8-bit ports (A, B and C). These ports are used to control the external devices and it can be configured as I/O ports. The 8 bits of port C can be used as individual bits or be grouped in two 4-bit ports: C upper (CU) and C lower (CL). The three ports are divided in two groups Group A (Port A and upper Port C) Group B (Port B and lower Port C).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717" y="381000"/>
            <a:ext cx="50006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85" y="1992086"/>
            <a:ext cx="51816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13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838200" y="533400"/>
            <a:ext cx="7239000" cy="56388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Function of Pins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Data bus (D0-D7): </a:t>
            </a:r>
            <a:r>
              <a:rPr lang="en-US" dirty="0">
                <a:solidFill>
                  <a:schemeClr val="tx1"/>
                </a:solidFill>
              </a:rPr>
              <a:t>These are 8-bit bi-directional buses, connected to </a:t>
            </a:r>
            <a:r>
              <a:rPr lang="en-US" dirty="0" err="1">
                <a:solidFill>
                  <a:schemeClr val="tx1"/>
                </a:solidFill>
              </a:rPr>
              <a:t>μP</a:t>
            </a:r>
            <a:r>
              <a:rPr lang="en-US" dirty="0">
                <a:solidFill>
                  <a:schemeClr val="tx1"/>
                </a:solidFill>
              </a:rPr>
              <a:t> data bus for transferring data.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VCC and GND: </a:t>
            </a:r>
            <a:r>
              <a:rPr lang="en-US" dirty="0">
                <a:solidFill>
                  <a:schemeClr val="tx1"/>
                </a:solidFill>
              </a:rPr>
              <a:t>+5V power supply and 0V.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(</a:t>
            </a:r>
            <a:r>
              <a:rPr lang="en-US" b="1" dirty="0">
                <a:solidFill>
                  <a:schemeClr val="tx1"/>
                </a:solidFill>
              </a:rPr>
              <a:t>CS) Chip Select: </a:t>
            </a:r>
            <a:r>
              <a:rPr lang="en-US" dirty="0">
                <a:solidFill>
                  <a:schemeClr val="tx1"/>
                </a:solidFill>
              </a:rPr>
              <a:t>A “low’ on this input pin enables the communication between the 8255A, and the CPU.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(RD) Read: </a:t>
            </a:r>
            <a:r>
              <a:rPr lang="en-US" dirty="0">
                <a:solidFill>
                  <a:schemeClr val="tx1"/>
                </a:solidFill>
              </a:rPr>
              <a:t>A “low” on this Input pin enables the 8255A to send the data or status information to the CPU, it allows the CPU to “read from the 8255A.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dirty="0">
                <a:solidFill>
                  <a:schemeClr val="tx1"/>
                </a:solidFill>
              </a:rPr>
              <a:t>(WR) Write: </a:t>
            </a:r>
            <a:r>
              <a:rPr lang="en-US" dirty="0">
                <a:solidFill>
                  <a:schemeClr val="tx1"/>
                </a:solidFill>
              </a:rPr>
              <a:t>A. “ low” on the input pin enables the CPU to write data or control words into the 8255A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9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838200"/>
            <a:ext cx="72390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Function of Pins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• </a:t>
            </a:r>
            <a:r>
              <a:rPr lang="en-US" b="1" dirty="0"/>
              <a:t>RESET: </a:t>
            </a:r>
            <a:r>
              <a:rPr lang="en-US" dirty="0"/>
              <a:t>This is used to reset the device. That means clear control registers and all the ports are set to the input mode.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PA0-PA7</a:t>
            </a:r>
            <a:r>
              <a:rPr lang="en-US" dirty="0"/>
              <a:t>: It is the 8-bit bi-directional I/O pins used to send the data to peripheral or to receive the data from peripheral.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PB0-PB7</a:t>
            </a:r>
            <a:r>
              <a:rPr lang="en-US" dirty="0"/>
              <a:t>: Similar to PA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PC0-PC7</a:t>
            </a:r>
            <a:r>
              <a:rPr lang="en-US" dirty="0"/>
              <a:t>: This is also 8-bit bidirectional I/O pins. These lines are divided into two groups: PC0 to PC3 (Lower Groups), PC4 to PC7 (Higher groups), these two groups working in separately use 4 data’s.</a:t>
            </a:r>
          </a:p>
          <a:p>
            <a:pPr algn="just"/>
            <a:r>
              <a:rPr lang="en-US" dirty="0"/>
              <a:t>• </a:t>
            </a:r>
            <a:r>
              <a:rPr lang="en-US" b="1" dirty="0"/>
              <a:t>(A0 and A1): </a:t>
            </a:r>
            <a:r>
              <a:rPr lang="en-US" dirty="0"/>
              <a:t>The selection of input port and control word register is done by using A0 and A1.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563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59" y="685800"/>
            <a:ext cx="681196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93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66800" y="1295400"/>
            <a:ext cx="6934200" cy="3962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4000" dirty="0"/>
              <a:t>It has 4 groups:-</a:t>
            </a:r>
          </a:p>
          <a:p>
            <a:r>
              <a:rPr lang="en-US" sz="4000" dirty="0"/>
              <a:t>1. Data bus buffer.</a:t>
            </a:r>
          </a:p>
          <a:p>
            <a:r>
              <a:rPr lang="en-US" sz="4000" dirty="0"/>
              <a:t>2. Read Write control logic.</a:t>
            </a:r>
          </a:p>
          <a:p>
            <a:r>
              <a:rPr lang="en-US" sz="4000" dirty="0"/>
              <a:t>3. Group A and Group B controls.</a:t>
            </a:r>
          </a:p>
          <a:p>
            <a:r>
              <a:rPr lang="en-US" sz="4000" dirty="0"/>
              <a:t>4. Port A, B and C.</a:t>
            </a:r>
            <a:endParaRPr lang="ar-IQ" sz="4000" dirty="0"/>
          </a:p>
        </p:txBody>
      </p:sp>
      <p:sp>
        <p:nvSpPr>
          <p:cNvPr id="3" name="Rectangle 2"/>
          <p:cNvSpPr/>
          <p:nvPr/>
        </p:nvSpPr>
        <p:spPr>
          <a:xfrm>
            <a:off x="1485900" y="457200"/>
            <a:ext cx="60960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it-IT" sz="2400" b="1" dirty="0"/>
              <a:t>8255A Programmable Peripheral Interface PPI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2763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828675"/>
            <a:ext cx="6486525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10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8255A Programmable Peripheral Interface PPI</vt:lpstr>
      <vt:lpstr>8255A Programmable Peripheral Interface PPI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8255A Programmable Peripheral Interface PPI</dc:title>
  <dc:creator>usar</dc:creator>
  <cp:lastModifiedBy>DR.Ahmed Saker 2o1O</cp:lastModifiedBy>
  <cp:revision>3</cp:revision>
  <dcterms:created xsi:type="dcterms:W3CDTF">2006-08-16T00:00:00Z</dcterms:created>
  <dcterms:modified xsi:type="dcterms:W3CDTF">2019-04-15T18:59:32Z</dcterms:modified>
</cp:coreProperties>
</file>