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288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15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304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988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292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188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560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032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337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702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573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9D85D-5E83-41CD-85C4-F80B233941CA}" type="datetimeFigureOut">
              <a:rPr lang="ar-IQ" smtClean="0"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63B90-6A20-4274-9186-C31F45F884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666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24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05602" y="3004643"/>
            <a:ext cx="45512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u="sng" dirty="0" smtClean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Real Time System</a:t>
            </a:r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6440" y="687203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2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Periodic Signals</a:t>
            </a:r>
            <a:endParaRPr lang="ar-IQ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350" y="1828799"/>
            <a:ext cx="7494650" cy="393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185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Aperiodic Signals</a:t>
            </a:r>
            <a:endParaRPr lang="ar-IQ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876" y="1815378"/>
            <a:ext cx="7376247" cy="314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1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Sensors and Transducers 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1316182" y="1801090"/>
            <a:ext cx="4364182" cy="403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 sensor is a device that detects and responds to some type of input from the physical environment. </a:t>
            </a:r>
            <a:endParaRPr lang="ar-IQ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364" y="1668738"/>
            <a:ext cx="5430008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What are some quantities that can be sensed?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80655" y="1690688"/>
            <a:ext cx="4087091" cy="4572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Motion,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position,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displacement.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Velocity and acceleration.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Force, strain.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Pressure.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Flow.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Sound.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Moisture.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Light. Radiation.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Temperature.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Chemical presence.</a:t>
            </a:r>
            <a:endParaRPr lang="ar-IQ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82" y="1365751"/>
            <a:ext cx="4897582" cy="489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02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 transducer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20437" y="1483303"/>
            <a:ext cx="4752110" cy="4319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 transducer is a device that converts one form of energy to another</a:t>
            </a:r>
            <a:endParaRPr lang="ar-IQ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290" y="2694709"/>
            <a:ext cx="5345487" cy="153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26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Block Diagram of Transducers</a:t>
            </a:r>
            <a:endParaRPr lang="ar-IQ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479" y="2118879"/>
            <a:ext cx="8429041" cy="191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854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Classification of transducers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854036" y="1690689"/>
            <a:ext cx="6303818" cy="40173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Based on principle of transduction.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Thermo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electric.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Magneto resistive.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Electro kinetic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• Optical.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2. Active &amp; passive.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3. Analog &amp; digital.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 Inverse transducer.</a:t>
            </a:r>
            <a:endParaRPr lang="ar-IQ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41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Comparison between active and passive transducer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52944" y="1579418"/>
            <a:ext cx="4932219" cy="5001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Active transducers: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• These transducers do not need any external source of power for their operation. Therefore they are also called as self-generating type transducers.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• The active transducers are self-generating devices which operate under the energy conversion principle.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• As the output of active transducers we get an equivalent electrical output signal e.g. temperature or strain to electric potential, without any external source of energy being used.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• E.g. Piezoelectric used for acceleration measurement.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28509" y="1690688"/>
            <a:ext cx="5153891" cy="47655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Passive Transducers: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• These transducers need external source of power for their operation. So they are not self-generating type transducers.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• A DC power supply or an audio frequency generator is used as an external power source.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• These transducers produce the output signal in the form of variation in resistance, capacitance, inductance or some other electrical parameter in response to the quantity to be measured.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• E.g. Resistive, inductive, capacitive without power they will not work.</a:t>
            </a:r>
            <a:endParaRPr lang="ar-IQ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10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Real Time System</a:t>
            </a:r>
            <a:r>
              <a:rPr lang="ar-IQ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IQ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1648691" y="1263365"/>
            <a:ext cx="8562109" cy="19389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7030A0"/>
                </a:solidFill>
                <a:cs typeface="+mj-cs"/>
              </a:rPr>
              <a:t>It  is one in which the correctness of the system depends not only on the logical result of computation, but also on the time which the results are generated. </a:t>
            </a:r>
          </a:p>
          <a:p>
            <a:pPr algn="just"/>
            <a:r>
              <a:rPr lang="en-US" sz="2400" dirty="0" smtClean="0">
                <a:solidFill>
                  <a:srgbClr val="7030A0"/>
                </a:solidFill>
                <a:cs typeface="+mj-cs"/>
              </a:rPr>
              <a:t>A real-time system is one whose logical correctness is based on both the correctness of the outputs and their timeliness.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008909" y="3408218"/>
            <a:ext cx="3574473" cy="2895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A system </a:t>
            </a:r>
            <a:r>
              <a:rPr lang="en-US" dirty="0">
                <a:solidFill>
                  <a:srgbClr val="7030A0"/>
                </a:solidFill>
              </a:rPr>
              <a:t>is a mapping of a set of inputs into a set of outputs.</a:t>
            </a:r>
            <a:endParaRPr lang="ar-IQ" dirty="0">
              <a:solidFill>
                <a:srgbClr val="7030A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75" y="4070205"/>
            <a:ext cx="45148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61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Terms Associated with RTS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33056" y="1579418"/>
            <a:ext cx="9351818" cy="451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Tasks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Periodic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Time-driven. Characteristics are known a priori.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E.g.: Task monitoring temperature of a patient in an ICU.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Aperiodic Event-driven. Characteristics are not known a priori.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E.g.: Task activated upon detecting change in patient’s condition.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Release time of a job: </a:t>
            </a:r>
            <a:r>
              <a:rPr lang="en-US" sz="2400" dirty="0" smtClean="0">
                <a:solidFill>
                  <a:schemeClr val="tx1"/>
                </a:solidFill>
              </a:rPr>
              <a:t>the time instant the task becomes ready to execute.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Deadline of a job: </a:t>
            </a:r>
            <a:r>
              <a:rPr lang="en-US" sz="2400" dirty="0" smtClean="0">
                <a:solidFill>
                  <a:schemeClr val="tx1"/>
                </a:solidFill>
              </a:rPr>
              <a:t>the time instant by which the task must complete execution.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Relative deadline of a job: </a:t>
            </a:r>
            <a:r>
              <a:rPr lang="en-US" sz="2400" dirty="0" smtClean="0">
                <a:solidFill>
                  <a:schemeClr val="tx1"/>
                </a:solidFill>
              </a:rPr>
              <a:t>Deadline - Release time.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Response time of a job: </a:t>
            </a:r>
            <a:r>
              <a:rPr lang="en-US" sz="2400" dirty="0" smtClean="0">
                <a:solidFill>
                  <a:schemeClr val="tx1"/>
                </a:solidFill>
              </a:rPr>
              <a:t>Completion time - Release time.</a:t>
            </a:r>
            <a:endParaRPr lang="ar-IQ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63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Types of RTS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375564" y="1510145"/>
            <a:ext cx="762000" cy="1149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ounded Rectangle 4"/>
          <p:cNvSpPr/>
          <p:nvPr/>
        </p:nvSpPr>
        <p:spPr>
          <a:xfrm>
            <a:off x="1925782" y="3380509"/>
            <a:ext cx="2286000" cy="886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Hard System</a:t>
            </a:r>
            <a:endParaRPr lang="ar-IQ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7162799" y="3380509"/>
            <a:ext cx="2286000" cy="886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Soft </a:t>
            </a:r>
            <a:r>
              <a:rPr lang="en-US" sz="2400" dirty="0" smtClean="0"/>
              <a:t>System</a:t>
            </a:r>
            <a:endParaRPr lang="ar-IQ" sz="2400" dirty="0" smtClean="0"/>
          </a:p>
          <a:p>
            <a:pPr algn="ctr"/>
            <a:endParaRPr lang="ar-IQ" dirty="0"/>
          </a:p>
        </p:txBody>
      </p:sp>
      <p:sp>
        <p:nvSpPr>
          <p:cNvPr id="8" name="Rounded Rectangle 7"/>
          <p:cNvSpPr/>
          <p:nvPr/>
        </p:nvSpPr>
        <p:spPr>
          <a:xfrm>
            <a:off x="4475019" y="4849090"/>
            <a:ext cx="2286000" cy="886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Firm System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7162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hard and soft system</a:t>
            </a:r>
            <a:endParaRPr lang="ar-IQ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535" y="1897639"/>
            <a:ext cx="6717870" cy="405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6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Data and Signal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32509" y="2341418"/>
            <a:ext cx="11513127" cy="2937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Data</a:t>
            </a:r>
            <a:r>
              <a:rPr lang="en-US" sz="2800" dirty="0" smtClean="0">
                <a:solidFill>
                  <a:schemeClr val="tx1"/>
                </a:solidFill>
              </a:rPr>
              <a:t> – information formatted in human/machine readable form.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Signal</a:t>
            </a:r>
            <a:r>
              <a:rPr lang="en-US" sz="2800" dirty="0" smtClean="0">
                <a:solidFill>
                  <a:schemeClr val="tx1"/>
                </a:solidFill>
              </a:rPr>
              <a:t> – electric or electromagnetic representation of data.</a:t>
            </a:r>
            <a:endParaRPr lang="ar-IQ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1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Data and Signal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543" y="2204603"/>
            <a:ext cx="8432037" cy="271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Analog vs. Digital Data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175164"/>
            <a:ext cx="10841182" cy="3006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• Analog data – representation variable takes on continuous values, e.g. voice, temperature, etc.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• Digital data – representation variable takes on discrete values, e.g. text, digitized images, etc.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Analog signal – signal that is continuous in time and can provide an infinite number of values in a given range (continuous in time and value). </a:t>
            </a:r>
            <a:endParaRPr lang="ar-IQ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1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Analog vs. Digital Data</a:t>
            </a:r>
            <a:endParaRPr lang="ar-IQ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155" y="2454419"/>
            <a:ext cx="8285808" cy="26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0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631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Blackadder ITC</vt:lpstr>
      <vt:lpstr>Calibri</vt:lpstr>
      <vt:lpstr>Calibri Light</vt:lpstr>
      <vt:lpstr>Times New Roman</vt:lpstr>
      <vt:lpstr>Office Theme</vt:lpstr>
      <vt:lpstr>PowerPoint Presentation</vt:lpstr>
      <vt:lpstr>Real Time System </vt:lpstr>
      <vt:lpstr>Terms Associated with RTS</vt:lpstr>
      <vt:lpstr>Types of RTS</vt:lpstr>
      <vt:lpstr>Comparison between hard and soft system</vt:lpstr>
      <vt:lpstr>Data and Signal</vt:lpstr>
      <vt:lpstr>Data and Signal</vt:lpstr>
      <vt:lpstr>Analog vs. Digital Data</vt:lpstr>
      <vt:lpstr>Analog vs. Digital Data</vt:lpstr>
      <vt:lpstr>Periodic Signals</vt:lpstr>
      <vt:lpstr>Aperiodic Signals</vt:lpstr>
      <vt:lpstr>Sensors and Transducers </vt:lpstr>
      <vt:lpstr>What are some quantities that can be sensed?</vt:lpstr>
      <vt:lpstr>A transducer</vt:lpstr>
      <vt:lpstr>Block Diagram of Transducers</vt:lpstr>
      <vt:lpstr>Classification of transducers</vt:lpstr>
      <vt:lpstr>Comparison between active and passive transducer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6</cp:revision>
  <dcterms:created xsi:type="dcterms:W3CDTF">2018-11-15T19:14:08Z</dcterms:created>
  <dcterms:modified xsi:type="dcterms:W3CDTF">2018-11-15T20:07:48Z</dcterms:modified>
</cp:coreProperties>
</file>