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7" r:id="rId4"/>
    <p:sldId id="258" r:id="rId5"/>
    <p:sldId id="259" r:id="rId6"/>
    <p:sldId id="260" r:id="rId7"/>
    <p:sldId id="264" r:id="rId8"/>
    <p:sldId id="276" r:id="rId9"/>
    <p:sldId id="277" r:id="rId10"/>
    <p:sldId id="267" r:id="rId11"/>
    <p:sldId id="269" r:id="rId12"/>
    <p:sldId id="268" r:id="rId13"/>
    <p:sldId id="265" r:id="rId14"/>
    <p:sldId id="271" r:id="rId15"/>
    <p:sldId id="270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323" y="381000"/>
            <a:ext cx="2907277" cy="13651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5475123"/>
            <a:ext cx="2676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614B7C"/>
                </a:solidFill>
              </a:rPr>
              <a:t>Asst. </a:t>
            </a:r>
            <a:r>
              <a:rPr lang="en-US" b="1" dirty="0" err="1">
                <a:solidFill>
                  <a:srgbClr val="614B7C"/>
                </a:solidFill>
              </a:rPr>
              <a:t>Lec</a:t>
            </a:r>
            <a:r>
              <a:rPr lang="en-US" b="1" dirty="0">
                <a:solidFill>
                  <a:srgbClr val="614B7C"/>
                </a:solidFill>
              </a:rPr>
              <a:t>. </a:t>
            </a:r>
            <a:r>
              <a:rPr lang="en-US" b="1" dirty="0" err="1">
                <a:solidFill>
                  <a:srgbClr val="614B7C"/>
                </a:solidFill>
              </a:rPr>
              <a:t>Lubna</a:t>
            </a:r>
            <a:r>
              <a:rPr lang="en-US" b="1" dirty="0">
                <a:solidFill>
                  <a:srgbClr val="614B7C"/>
                </a:solidFill>
              </a:rPr>
              <a:t> A. </a:t>
            </a:r>
            <a:r>
              <a:rPr lang="en-US" b="1" dirty="0" err="1">
                <a:solidFill>
                  <a:srgbClr val="614B7C"/>
                </a:solidFill>
              </a:rPr>
              <a:t>Alnabi</a:t>
            </a:r>
            <a:r>
              <a:rPr lang="en-US" b="1" dirty="0">
                <a:solidFill>
                  <a:srgbClr val="614B7C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0" y="5106641"/>
            <a:ext cx="1020342" cy="10203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2782669"/>
            <a:ext cx="47232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microcontroller</a:t>
            </a:r>
            <a:endParaRPr lang="ar-IQ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440" y="687202"/>
            <a:ext cx="443833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Electronic branch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Fourth Class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Interface Circuits Design</a:t>
            </a:r>
          </a:p>
          <a:p>
            <a:endParaRPr lang="ar-IQ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4676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29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423785" cy="5253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60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Types of Microcontroller</a:t>
            </a:r>
            <a:endParaRPr lang="ar-IQ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3657600" cy="2264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54" y="1693164"/>
            <a:ext cx="26098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4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" y="447601"/>
            <a:ext cx="9144000" cy="586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2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15400" cy="670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33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54015"/>
            <a:ext cx="6477000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 microcontroller</a:t>
            </a:r>
            <a:endParaRPr lang="ar-IQ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438400"/>
            <a:ext cx="6477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Microcontroller components</a:t>
            </a:r>
            <a:endParaRPr lang="ar-IQ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3810000"/>
            <a:ext cx="6530955" cy="1077218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Differences between microcontroller</a:t>
            </a:r>
          </a:p>
          <a:p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and microprocessor</a:t>
            </a:r>
            <a:endParaRPr lang="ar-IQ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46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auhaus 93" pitchFamily="82" charset="0"/>
              </a:rPr>
              <a:t>Why do we need to learn Microcontroller</a:t>
            </a:r>
            <a:endParaRPr lang="ar-IQ" dirty="0">
              <a:solidFill>
                <a:srgbClr val="FF0000"/>
              </a:solidFill>
              <a:latin typeface="Bauhaus 93" pitchFamily="82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52600" y="1828800"/>
            <a:ext cx="5546024" cy="2209800"/>
          </a:xfrm>
        </p:spPr>
      </p:pic>
      <p:sp>
        <p:nvSpPr>
          <p:cNvPr id="14" name="TextBox 13"/>
          <p:cNvSpPr txBox="1"/>
          <p:nvPr/>
        </p:nvSpPr>
        <p:spPr>
          <a:xfrm>
            <a:off x="2188029" y="4191000"/>
            <a:ext cx="414713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cell phone</a:t>
            </a:r>
            <a:endParaRPr lang="ar-IQ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1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mouse, keyboard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ar-IQ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65514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1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air conditioner, washer/dryer</a:t>
            </a:r>
            <a:endParaRPr lang="ar-IQ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05000"/>
            <a:ext cx="3926271" cy="43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Toys</a:t>
            </a:r>
            <a:endParaRPr lang="ar-IQ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73864"/>
            <a:ext cx="5830328" cy="316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4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696200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6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Component of microcontroller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3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Component of microcontroller</a:t>
            </a:r>
            <a:endParaRPr lang="ar-IQ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54" y="1524000"/>
            <a:ext cx="71437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2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53</Words>
  <Application>Microsoft Office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Why do we need to learn Microcontroller</vt:lpstr>
      <vt:lpstr>PowerPoint Presentation</vt:lpstr>
      <vt:lpstr>mouse, keyboard </vt:lpstr>
      <vt:lpstr>air conditioner, washer/dryer</vt:lpstr>
      <vt:lpstr>Toys</vt:lpstr>
      <vt:lpstr>PowerPoint Presentation</vt:lpstr>
      <vt:lpstr>Component of microcontroller </vt:lpstr>
      <vt:lpstr>Component of microcontroller</vt:lpstr>
      <vt:lpstr>PowerPoint Presentation</vt:lpstr>
      <vt:lpstr>PowerPoint Presentation</vt:lpstr>
      <vt:lpstr>PowerPoint Presentation</vt:lpstr>
      <vt:lpstr>Types of Microcontroller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we need to learn Microcontroller</dc:title>
  <dc:creator>LA</dc:creator>
  <cp:lastModifiedBy>DR.Ahmed Saker 2o1O</cp:lastModifiedBy>
  <cp:revision>10</cp:revision>
  <dcterms:created xsi:type="dcterms:W3CDTF">2006-08-16T00:00:00Z</dcterms:created>
  <dcterms:modified xsi:type="dcterms:W3CDTF">2018-04-10T16:55:41Z</dcterms:modified>
</cp:coreProperties>
</file>