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701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3788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 smtClean="0">
                <a:latin typeface="Constantia" pitchFamily="18" charset="0"/>
              </a:rPr>
              <a:t>Forth lecture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smtClean="0">
                <a:solidFill>
                  <a:srgbClr val="3E3D2D"/>
                </a:solidFill>
                <a:latin typeface="Constantia" pitchFamily="18" charset="0"/>
              </a:rPr>
              <a:t>by 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12" y="424688"/>
            <a:ext cx="5507355" cy="2366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Note that the output image must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put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separate image </a:t>
            </a:r>
            <a:r>
              <a:rPr sz="1400" dirty="0">
                <a:latin typeface="Times New Roman"/>
                <a:cs typeface="Times New Roman"/>
              </a:rPr>
              <a:t>array called a  </a:t>
            </a:r>
            <a:r>
              <a:rPr sz="1400" spc="-5" dirty="0">
                <a:latin typeface="Times New Roman"/>
                <a:cs typeface="Times New Roman"/>
              </a:rPr>
              <a:t>buffer, so that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existing values are not overwritten during the convolution  process.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convolution</a:t>
            </a: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60"/>
              </a:spcBef>
            </a:pPr>
            <a:r>
              <a:rPr sz="1400" b="1" spc="-5" dirty="0">
                <a:latin typeface="Times New Roman"/>
                <a:cs typeface="Times New Roman"/>
              </a:rPr>
              <a:t>Mask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6237" y="3369690"/>
            <a:ext cx="566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bu</a:t>
            </a:r>
            <a:r>
              <a:rPr sz="1600" b="1" spc="-10" dirty="0">
                <a:latin typeface="Times New Roman"/>
                <a:cs typeface="Times New Roman"/>
              </a:rPr>
              <a:t>f</a:t>
            </a:r>
            <a:r>
              <a:rPr sz="1600" b="1" dirty="0">
                <a:latin typeface="Times New Roman"/>
                <a:cs typeface="Times New Roman"/>
              </a:rPr>
              <a:t>f</a:t>
            </a:r>
            <a:r>
              <a:rPr sz="1600" b="1" spc="-5" dirty="0">
                <a:latin typeface="Times New Roman"/>
                <a:cs typeface="Times New Roman"/>
              </a:rPr>
              <a:t>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5125" y="3245997"/>
            <a:ext cx="1624965" cy="714298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70"/>
              </a:spcBef>
            </a:pPr>
            <a:r>
              <a:rPr sz="1600" b="1" spc="-10" dirty="0">
                <a:latin typeface="Times New Roman"/>
                <a:cs typeface="Times New Roman"/>
              </a:rPr>
              <a:t>Image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400" b="1" dirty="0">
                <a:latin typeface="Times New Roman"/>
                <a:cs typeface="Times New Roman"/>
              </a:rPr>
              <a:t>Result of</a:t>
            </a:r>
            <a:r>
              <a:rPr sz="1400" b="1" spc="-8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Summation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3" y="6386552"/>
            <a:ext cx="5284470" cy="125239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5080" indent="-228600" algn="just">
              <a:lnSpc>
                <a:spcPct val="143900"/>
              </a:lnSpc>
              <a:spcBef>
                <a:spcPts val="90"/>
              </a:spcBef>
            </a:pPr>
            <a:r>
              <a:rPr sz="1400" b="1" dirty="0">
                <a:latin typeface="Times New Roman"/>
                <a:cs typeface="Times New Roman"/>
              </a:rPr>
              <a:t>a. </a:t>
            </a:r>
            <a:r>
              <a:rPr sz="1400" spc="-5" dirty="0">
                <a:latin typeface="Times New Roman"/>
                <a:cs typeface="Times New Roman"/>
              </a:rPr>
              <a:t>Overlay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convolution mask </a:t>
            </a:r>
            <a:r>
              <a:rPr sz="1400" dirty="0">
                <a:latin typeface="Times New Roman"/>
                <a:cs typeface="Times New Roman"/>
              </a:rPr>
              <a:t>in the upper-left </a:t>
            </a:r>
            <a:r>
              <a:rPr sz="1400" spc="-5" dirty="0">
                <a:latin typeface="Times New Roman"/>
                <a:cs typeface="Times New Roman"/>
              </a:rPr>
              <a:t>corner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image.  Multiply coincident terms, sum,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put the result into the image  buffer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location that corresponds to the masks current </a:t>
            </a:r>
            <a:r>
              <a:rPr sz="1400" dirty="0">
                <a:latin typeface="Times New Roman"/>
                <a:cs typeface="Times New Roman"/>
              </a:rPr>
              <a:t>center,  </a:t>
            </a:r>
            <a:r>
              <a:rPr sz="1400" spc="-5" dirty="0">
                <a:latin typeface="Times New Roman"/>
                <a:cs typeface="Times New Roman"/>
              </a:rPr>
              <a:t>which is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(r,c)=(1,1).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9891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9891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5988" y="30040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25957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2055" y="30040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91667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97761" y="30040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57427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57427" y="30010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5988" y="33168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2055" y="33168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97761" y="33168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5988" y="36292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2055" y="36292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97761" y="36292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2940" y="3007195"/>
            <a:ext cx="0" cy="939165"/>
          </a:xfrm>
          <a:custGeom>
            <a:avLst/>
            <a:gdLst/>
            <a:ahLst/>
            <a:cxnLst/>
            <a:rect l="l" t="t" r="r" b="b"/>
            <a:pathLst>
              <a:path h="939164">
                <a:moveTo>
                  <a:pt x="0" y="0"/>
                </a:moveTo>
                <a:lnTo>
                  <a:pt x="0" y="939088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5988" y="394322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29004" y="3007195"/>
            <a:ext cx="0" cy="939165"/>
          </a:xfrm>
          <a:custGeom>
            <a:avLst/>
            <a:gdLst/>
            <a:ahLst/>
            <a:cxnLst/>
            <a:rect l="l" t="t" r="r" b="b"/>
            <a:pathLst>
              <a:path h="939164">
                <a:moveTo>
                  <a:pt x="0" y="0"/>
                </a:moveTo>
                <a:lnTo>
                  <a:pt x="0" y="93908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32055" y="394322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94713" y="3007195"/>
            <a:ext cx="0" cy="939165"/>
          </a:xfrm>
          <a:custGeom>
            <a:avLst/>
            <a:gdLst/>
            <a:ahLst/>
            <a:cxnLst/>
            <a:rect l="l" t="t" r="r" b="b"/>
            <a:pathLst>
              <a:path h="939164">
                <a:moveTo>
                  <a:pt x="0" y="0"/>
                </a:moveTo>
                <a:lnTo>
                  <a:pt x="0" y="93908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97761" y="394322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60473" y="3007195"/>
            <a:ext cx="0" cy="939165"/>
          </a:xfrm>
          <a:custGeom>
            <a:avLst/>
            <a:gdLst/>
            <a:ahLst/>
            <a:cxnLst/>
            <a:rect l="l" t="t" r="r" b="b"/>
            <a:pathLst>
              <a:path h="939164">
                <a:moveTo>
                  <a:pt x="0" y="0"/>
                </a:moveTo>
                <a:lnTo>
                  <a:pt x="0" y="93908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5004180" y="4322698"/>
          <a:ext cx="1829433" cy="15976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"/>
                <a:gridCol w="365760"/>
                <a:gridCol w="365759"/>
                <a:gridCol w="365759"/>
                <a:gridCol w="365760"/>
              </a:tblGrid>
              <a:tr h="312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6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6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2789554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1" y="307848"/>
                </a:lnTo>
                <a:lnTo>
                  <a:pt x="65531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95423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1" y="307848"/>
                </a:lnTo>
                <a:lnTo>
                  <a:pt x="65531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60954" y="4315078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55314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1" y="307848"/>
                </a:lnTo>
                <a:lnTo>
                  <a:pt x="65531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61182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1" y="307848"/>
                </a:lnTo>
                <a:lnTo>
                  <a:pt x="65531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26714" y="4315078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21075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2" y="307848"/>
                </a:lnTo>
                <a:lnTo>
                  <a:pt x="65532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26942" y="4315078"/>
            <a:ext cx="66040" cy="307976"/>
          </a:xfrm>
          <a:custGeom>
            <a:avLst/>
            <a:gdLst/>
            <a:ahLst/>
            <a:cxnLst/>
            <a:rect l="l" t="t" r="r" b="b"/>
            <a:pathLst>
              <a:path w="66039" h="307975">
                <a:moveTo>
                  <a:pt x="0" y="307848"/>
                </a:moveTo>
                <a:lnTo>
                  <a:pt x="65531" y="307848"/>
                </a:lnTo>
                <a:lnTo>
                  <a:pt x="65531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92475" y="4315078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495426" y="43120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61182" y="43120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26942" y="43120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92703" y="43120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58718" y="43120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89554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95423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60954" y="4629034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55314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61182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926714" y="4629034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21075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26942" y="462903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92475" y="4629034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95426" y="46259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861182" y="46259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26942" y="46259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92703" y="46259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58718" y="46259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89554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1" y="308152"/>
                </a:lnTo>
                <a:lnTo>
                  <a:pt x="65531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95423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1" y="308152"/>
                </a:lnTo>
                <a:lnTo>
                  <a:pt x="65531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560954" y="4941393"/>
            <a:ext cx="228600" cy="308610"/>
          </a:xfrm>
          <a:custGeom>
            <a:avLst/>
            <a:gdLst/>
            <a:ahLst/>
            <a:cxnLst/>
            <a:rect l="l" t="t" r="r" b="b"/>
            <a:pathLst>
              <a:path w="228600" h="308610">
                <a:moveTo>
                  <a:pt x="0" y="308152"/>
                </a:moveTo>
                <a:lnTo>
                  <a:pt x="228600" y="308152"/>
                </a:lnTo>
                <a:lnTo>
                  <a:pt x="228600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155314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1" y="308152"/>
                </a:lnTo>
                <a:lnTo>
                  <a:pt x="65531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861182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1" y="308152"/>
                </a:lnTo>
                <a:lnTo>
                  <a:pt x="65531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926714" y="4941393"/>
            <a:ext cx="228600" cy="308610"/>
          </a:xfrm>
          <a:custGeom>
            <a:avLst/>
            <a:gdLst/>
            <a:ahLst/>
            <a:cxnLst/>
            <a:rect l="l" t="t" r="r" b="b"/>
            <a:pathLst>
              <a:path w="228600" h="308610">
                <a:moveTo>
                  <a:pt x="0" y="308152"/>
                </a:moveTo>
                <a:lnTo>
                  <a:pt x="228600" y="308152"/>
                </a:lnTo>
                <a:lnTo>
                  <a:pt x="228600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521075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2" y="308152"/>
                </a:lnTo>
                <a:lnTo>
                  <a:pt x="65532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26942" y="4941393"/>
            <a:ext cx="66040" cy="308610"/>
          </a:xfrm>
          <a:custGeom>
            <a:avLst/>
            <a:gdLst/>
            <a:ahLst/>
            <a:cxnLst/>
            <a:rect l="l" t="t" r="r" b="b"/>
            <a:pathLst>
              <a:path w="66039" h="308610">
                <a:moveTo>
                  <a:pt x="0" y="308152"/>
                </a:moveTo>
                <a:lnTo>
                  <a:pt x="65531" y="308152"/>
                </a:lnTo>
                <a:lnTo>
                  <a:pt x="65531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92475" y="4941393"/>
            <a:ext cx="228600" cy="308610"/>
          </a:xfrm>
          <a:custGeom>
            <a:avLst/>
            <a:gdLst/>
            <a:ahLst/>
            <a:cxnLst/>
            <a:rect l="l" t="t" r="r" b="b"/>
            <a:pathLst>
              <a:path w="228600" h="308610">
                <a:moveTo>
                  <a:pt x="0" y="308152"/>
                </a:moveTo>
                <a:lnTo>
                  <a:pt x="228600" y="308152"/>
                </a:lnTo>
                <a:lnTo>
                  <a:pt x="228600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495426" y="493839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861182" y="493839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26942" y="493839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92703" y="493839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958718" y="493839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495426" y="525259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861182" y="525259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26942" y="525259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92703" y="525259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958718" y="525259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495426" y="558787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861182" y="558787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26942" y="558787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592703" y="558787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958718" y="558787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492375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495426" y="590943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858135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861182" y="590943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23895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26942" y="590943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89654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92703" y="590943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955669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958718" y="590943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21428" y="4308982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0"/>
                </a:moveTo>
                <a:lnTo>
                  <a:pt x="0" y="1603502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027886" y="4349382"/>
            <a:ext cx="2527300" cy="491489"/>
          </a:xfrm>
          <a:custGeom>
            <a:avLst/>
            <a:gdLst/>
            <a:ahLst/>
            <a:cxnLst/>
            <a:rect l="l" t="t" r="r" b="b"/>
            <a:pathLst>
              <a:path w="2527300" h="491489">
                <a:moveTo>
                  <a:pt x="34274" y="415496"/>
                </a:moveTo>
                <a:lnTo>
                  <a:pt x="19859" y="419861"/>
                </a:lnTo>
                <a:lnTo>
                  <a:pt x="8223" y="429563"/>
                </a:lnTo>
                <a:lnTo>
                  <a:pt x="1444" y="442515"/>
                </a:lnTo>
                <a:lnTo>
                  <a:pt x="0" y="457063"/>
                </a:lnTo>
                <a:lnTo>
                  <a:pt x="4365" y="471550"/>
                </a:lnTo>
                <a:lnTo>
                  <a:pt x="14067" y="483185"/>
                </a:lnTo>
                <a:lnTo>
                  <a:pt x="27019" y="489950"/>
                </a:lnTo>
                <a:lnTo>
                  <a:pt x="41566" y="491357"/>
                </a:lnTo>
                <a:lnTo>
                  <a:pt x="56054" y="486917"/>
                </a:lnTo>
                <a:lnTo>
                  <a:pt x="67689" y="477218"/>
                </a:lnTo>
                <a:lnTo>
                  <a:pt x="74453" y="464280"/>
                </a:lnTo>
                <a:lnTo>
                  <a:pt x="74967" y="458977"/>
                </a:lnTo>
                <a:lnTo>
                  <a:pt x="40941" y="458977"/>
                </a:lnTo>
                <a:lnTo>
                  <a:pt x="34845" y="447801"/>
                </a:lnTo>
                <a:lnTo>
                  <a:pt x="67227" y="430324"/>
                </a:lnTo>
                <a:lnTo>
                  <a:pt x="61722" y="423719"/>
                </a:lnTo>
                <a:lnTo>
                  <a:pt x="48783" y="416940"/>
                </a:lnTo>
                <a:lnTo>
                  <a:pt x="34274" y="415496"/>
                </a:lnTo>
                <a:close/>
              </a:path>
              <a:path w="2527300" h="491489">
                <a:moveTo>
                  <a:pt x="67227" y="430324"/>
                </a:moveTo>
                <a:lnTo>
                  <a:pt x="34845" y="447801"/>
                </a:lnTo>
                <a:lnTo>
                  <a:pt x="40941" y="458977"/>
                </a:lnTo>
                <a:lnTo>
                  <a:pt x="73314" y="441503"/>
                </a:lnTo>
                <a:lnTo>
                  <a:pt x="71421" y="435355"/>
                </a:lnTo>
                <a:lnTo>
                  <a:pt x="67227" y="430324"/>
                </a:lnTo>
                <a:close/>
              </a:path>
              <a:path w="2527300" h="491489">
                <a:moveTo>
                  <a:pt x="73314" y="441503"/>
                </a:moveTo>
                <a:lnTo>
                  <a:pt x="40941" y="458977"/>
                </a:lnTo>
                <a:lnTo>
                  <a:pt x="74967" y="458977"/>
                </a:lnTo>
                <a:lnTo>
                  <a:pt x="75860" y="449770"/>
                </a:lnTo>
                <a:lnTo>
                  <a:pt x="73314" y="441503"/>
                </a:lnTo>
                <a:close/>
              </a:path>
              <a:path w="2527300" h="491489">
                <a:moveTo>
                  <a:pt x="124380" y="399541"/>
                </a:moveTo>
                <a:lnTo>
                  <a:pt x="67227" y="430324"/>
                </a:lnTo>
                <a:lnTo>
                  <a:pt x="71421" y="435355"/>
                </a:lnTo>
                <a:lnTo>
                  <a:pt x="73314" y="441503"/>
                </a:lnTo>
                <a:lnTo>
                  <a:pt x="130349" y="410717"/>
                </a:lnTo>
                <a:lnTo>
                  <a:pt x="124380" y="399541"/>
                </a:lnTo>
                <a:close/>
              </a:path>
              <a:path w="2527300" h="491489">
                <a:moveTo>
                  <a:pt x="247697" y="333882"/>
                </a:moveTo>
                <a:lnTo>
                  <a:pt x="157908" y="381507"/>
                </a:lnTo>
                <a:lnTo>
                  <a:pt x="163877" y="392683"/>
                </a:lnTo>
                <a:lnTo>
                  <a:pt x="253539" y="345058"/>
                </a:lnTo>
                <a:lnTo>
                  <a:pt x="247697" y="333882"/>
                </a:lnTo>
                <a:close/>
              </a:path>
              <a:path w="2527300" h="491489">
                <a:moveTo>
                  <a:pt x="372030" y="269875"/>
                </a:moveTo>
                <a:lnTo>
                  <a:pt x="341423" y="285241"/>
                </a:lnTo>
                <a:lnTo>
                  <a:pt x="281479" y="316229"/>
                </a:lnTo>
                <a:lnTo>
                  <a:pt x="287321" y="327405"/>
                </a:lnTo>
                <a:lnTo>
                  <a:pt x="347265" y="296417"/>
                </a:lnTo>
                <a:lnTo>
                  <a:pt x="377745" y="281304"/>
                </a:lnTo>
                <a:lnTo>
                  <a:pt x="372030" y="269875"/>
                </a:lnTo>
                <a:close/>
              </a:path>
              <a:path w="2527300" h="491489">
                <a:moveTo>
                  <a:pt x="497760" y="208660"/>
                </a:moveTo>
                <a:lnTo>
                  <a:pt x="494331" y="210184"/>
                </a:lnTo>
                <a:lnTo>
                  <a:pt x="417877" y="247014"/>
                </a:lnTo>
                <a:lnTo>
                  <a:pt x="406066" y="252856"/>
                </a:lnTo>
                <a:lnTo>
                  <a:pt x="411781" y="264159"/>
                </a:lnTo>
                <a:lnTo>
                  <a:pt x="423592" y="258317"/>
                </a:lnTo>
                <a:lnTo>
                  <a:pt x="499792" y="221741"/>
                </a:lnTo>
                <a:lnTo>
                  <a:pt x="503094" y="220217"/>
                </a:lnTo>
                <a:lnTo>
                  <a:pt x="497760" y="208660"/>
                </a:lnTo>
                <a:close/>
              </a:path>
              <a:path w="2527300" h="491489">
                <a:moveTo>
                  <a:pt x="625522" y="151637"/>
                </a:moveTo>
                <a:lnTo>
                  <a:pt x="608631" y="158750"/>
                </a:lnTo>
                <a:lnTo>
                  <a:pt x="570531" y="175386"/>
                </a:lnTo>
                <a:lnTo>
                  <a:pt x="532431" y="192785"/>
                </a:lnTo>
                <a:lnTo>
                  <a:pt x="537765" y="204342"/>
                </a:lnTo>
                <a:lnTo>
                  <a:pt x="575738" y="186943"/>
                </a:lnTo>
                <a:lnTo>
                  <a:pt x="613711" y="170433"/>
                </a:lnTo>
                <a:lnTo>
                  <a:pt x="630475" y="163321"/>
                </a:lnTo>
                <a:lnTo>
                  <a:pt x="625522" y="151637"/>
                </a:lnTo>
                <a:close/>
              </a:path>
              <a:path w="2527300" h="491489">
                <a:moveTo>
                  <a:pt x="755824" y="100456"/>
                </a:moveTo>
                <a:lnTo>
                  <a:pt x="722550" y="112648"/>
                </a:lnTo>
                <a:lnTo>
                  <a:pt x="684577" y="127380"/>
                </a:lnTo>
                <a:lnTo>
                  <a:pt x="660828" y="137032"/>
                </a:lnTo>
                <a:lnTo>
                  <a:pt x="665654" y="148843"/>
                </a:lnTo>
                <a:lnTo>
                  <a:pt x="689403" y="139191"/>
                </a:lnTo>
                <a:lnTo>
                  <a:pt x="727122" y="124586"/>
                </a:lnTo>
                <a:lnTo>
                  <a:pt x="760269" y="112394"/>
                </a:lnTo>
                <a:lnTo>
                  <a:pt x="755824" y="100456"/>
                </a:lnTo>
                <a:close/>
              </a:path>
              <a:path w="2527300" h="491489">
                <a:moveTo>
                  <a:pt x="889047" y="57022"/>
                </a:moveTo>
                <a:lnTo>
                  <a:pt x="873680" y="61467"/>
                </a:lnTo>
                <a:lnTo>
                  <a:pt x="836088" y="73025"/>
                </a:lnTo>
                <a:lnTo>
                  <a:pt x="798242" y="85470"/>
                </a:lnTo>
                <a:lnTo>
                  <a:pt x="791892" y="87756"/>
                </a:lnTo>
                <a:lnTo>
                  <a:pt x="796083" y="99694"/>
                </a:lnTo>
                <a:lnTo>
                  <a:pt x="802433" y="97408"/>
                </a:lnTo>
                <a:lnTo>
                  <a:pt x="840025" y="85089"/>
                </a:lnTo>
                <a:lnTo>
                  <a:pt x="877363" y="73659"/>
                </a:lnTo>
                <a:lnTo>
                  <a:pt x="892603" y="69341"/>
                </a:lnTo>
                <a:lnTo>
                  <a:pt x="889047" y="57022"/>
                </a:lnTo>
                <a:close/>
              </a:path>
              <a:path w="2527300" h="491489">
                <a:moveTo>
                  <a:pt x="1025318" y="23875"/>
                </a:moveTo>
                <a:lnTo>
                  <a:pt x="1023921" y="24129"/>
                </a:lnTo>
                <a:lnTo>
                  <a:pt x="986456" y="32003"/>
                </a:lnTo>
                <a:lnTo>
                  <a:pt x="948864" y="40893"/>
                </a:lnTo>
                <a:lnTo>
                  <a:pt x="925877" y="46862"/>
                </a:lnTo>
                <a:lnTo>
                  <a:pt x="929179" y="59181"/>
                </a:lnTo>
                <a:lnTo>
                  <a:pt x="952166" y="53085"/>
                </a:lnTo>
                <a:lnTo>
                  <a:pt x="989250" y="44450"/>
                </a:lnTo>
                <a:lnTo>
                  <a:pt x="1027604" y="36321"/>
                </a:lnTo>
                <a:lnTo>
                  <a:pt x="1025318" y="23875"/>
                </a:lnTo>
                <a:close/>
              </a:path>
              <a:path w="2527300" h="491489">
                <a:moveTo>
                  <a:pt x="1164129" y="4190"/>
                </a:moveTo>
                <a:lnTo>
                  <a:pt x="1135681" y="6857"/>
                </a:lnTo>
                <a:lnTo>
                  <a:pt x="1098470" y="11429"/>
                </a:lnTo>
                <a:lnTo>
                  <a:pt x="1063037" y="17017"/>
                </a:lnTo>
                <a:lnTo>
                  <a:pt x="1064942" y="29590"/>
                </a:lnTo>
                <a:lnTo>
                  <a:pt x="1100502" y="24002"/>
                </a:lnTo>
                <a:lnTo>
                  <a:pt x="1137205" y="19430"/>
                </a:lnTo>
                <a:lnTo>
                  <a:pt x="1165399" y="16763"/>
                </a:lnTo>
                <a:lnTo>
                  <a:pt x="1164129" y="4190"/>
                </a:lnTo>
                <a:close/>
              </a:path>
              <a:path w="2527300" h="491489">
                <a:moveTo>
                  <a:pt x="1303962" y="12700"/>
                </a:moveTo>
                <a:lnTo>
                  <a:pt x="1247060" y="12700"/>
                </a:lnTo>
                <a:lnTo>
                  <a:pt x="1283890" y="13207"/>
                </a:lnTo>
                <a:lnTo>
                  <a:pt x="1303829" y="14604"/>
                </a:lnTo>
                <a:lnTo>
                  <a:pt x="1303962" y="12700"/>
                </a:lnTo>
                <a:close/>
              </a:path>
              <a:path w="2527300" h="491489">
                <a:moveTo>
                  <a:pt x="1246806" y="0"/>
                </a:moveTo>
                <a:lnTo>
                  <a:pt x="1209722" y="1015"/>
                </a:lnTo>
                <a:lnTo>
                  <a:pt x="1202356" y="1523"/>
                </a:lnTo>
                <a:lnTo>
                  <a:pt x="1203118" y="14223"/>
                </a:lnTo>
                <a:lnTo>
                  <a:pt x="1210611" y="13715"/>
                </a:lnTo>
                <a:lnTo>
                  <a:pt x="1247060" y="12700"/>
                </a:lnTo>
                <a:lnTo>
                  <a:pt x="1303962" y="12700"/>
                </a:lnTo>
                <a:lnTo>
                  <a:pt x="1304718" y="1904"/>
                </a:lnTo>
                <a:lnTo>
                  <a:pt x="1284144" y="507"/>
                </a:lnTo>
                <a:lnTo>
                  <a:pt x="1246806" y="0"/>
                </a:lnTo>
                <a:close/>
              </a:path>
              <a:path w="2527300" h="491489">
                <a:moveTo>
                  <a:pt x="1342945" y="5333"/>
                </a:moveTo>
                <a:lnTo>
                  <a:pt x="1341548" y="18033"/>
                </a:lnTo>
                <a:lnTo>
                  <a:pt x="1359582" y="20065"/>
                </a:lnTo>
                <a:lnTo>
                  <a:pt x="1398444" y="26034"/>
                </a:lnTo>
                <a:lnTo>
                  <a:pt x="1440989" y="34289"/>
                </a:lnTo>
                <a:lnTo>
                  <a:pt x="1443783" y="21970"/>
                </a:lnTo>
                <a:lnTo>
                  <a:pt x="1440100" y="21081"/>
                </a:lnTo>
                <a:lnTo>
                  <a:pt x="1400349" y="13461"/>
                </a:lnTo>
                <a:lnTo>
                  <a:pt x="1360979" y="7492"/>
                </a:lnTo>
                <a:lnTo>
                  <a:pt x="1342945" y="5333"/>
                </a:lnTo>
                <a:close/>
              </a:path>
              <a:path w="2527300" h="491489">
                <a:moveTo>
                  <a:pt x="1481121" y="30479"/>
                </a:moveTo>
                <a:lnTo>
                  <a:pt x="1477946" y="42798"/>
                </a:lnTo>
                <a:lnTo>
                  <a:pt x="1517697" y="53085"/>
                </a:lnTo>
                <a:lnTo>
                  <a:pt x="1557956" y="64769"/>
                </a:lnTo>
                <a:lnTo>
                  <a:pt x="1575355" y="70357"/>
                </a:lnTo>
                <a:lnTo>
                  <a:pt x="1579292" y="58165"/>
                </a:lnTo>
                <a:lnTo>
                  <a:pt x="1561512" y="52577"/>
                </a:lnTo>
                <a:lnTo>
                  <a:pt x="1520872" y="40893"/>
                </a:lnTo>
                <a:lnTo>
                  <a:pt x="1481121" y="30479"/>
                </a:lnTo>
                <a:close/>
              </a:path>
              <a:path w="2527300" h="491489">
                <a:moveTo>
                  <a:pt x="1615614" y="69976"/>
                </a:moveTo>
                <a:lnTo>
                  <a:pt x="1611550" y="82041"/>
                </a:lnTo>
                <a:lnTo>
                  <a:pt x="1639236" y="91439"/>
                </a:lnTo>
                <a:lnTo>
                  <a:pt x="1679749" y="106298"/>
                </a:lnTo>
                <a:lnTo>
                  <a:pt x="1706673" y="116712"/>
                </a:lnTo>
                <a:lnTo>
                  <a:pt x="1711245" y="104901"/>
                </a:lnTo>
                <a:lnTo>
                  <a:pt x="1684067" y="94360"/>
                </a:lnTo>
                <a:lnTo>
                  <a:pt x="1643300" y="79501"/>
                </a:lnTo>
                <a:lnTo>
                  <a:pt x="1615614" y="69976"/>
                </a:lnTo>
                <a:close/>
              </a:path>
              <a:path w="2527300" h="491489">
                <a:moveTo>
                  <a:pt x="1746805" y="118871"/>
                </a:moveTo>
                <a:lnTo>
                  <a:pt x="1742106" y="130682"/>
                </a:lnTo>
                <a:lnTo>
                  <a:pt x="1760775" y="138175"/>
                </a:lnTo>
                <a:lnTo>
                  <a:pt x="1800780" y="155193"/>
                </a:lnTo>
                <a:lnTo>
                  <a:pt x="1835324" y="170433"/>
                </a:lnTo>
                <a:lnTo>
                  <a:pt x="1840531" y="158876"/>
                </a:lnTo>
                <a:lnTo>
                  <a:pt x="1805733" y="143382"/>
                </a:lnTo>
                <a:lnTo>
                  <a:pt x="1765474" y="126491"/>
                </a:lnTo>
                <a:lnTo>
                  <a:pt x="1746805" y="118871"/>
                </a:lnTo>
                <a:close/>
              </a:path>
              <a:path w="2527300" h="491489">
                <a:moveTo>
                  <a:pt x="1875329" y="174243"/>
                </a:moveTo>
                <a:lnTo>
                  <a:pt x="1870122" y="185800"/>
                </a:lnTo>
                <a:lnTo>
                  <a:pt x="1880028" y="190245"/>
                </a:lnTo>
                <a:lnTo>
                  <a:pt x="1918763" y="208152"/>
                </a:lnTo>
                <a:lnTo>
                  <a:pt x="1957117" y="226313"/>
                </a:lnTo>
                <a:lnTo>
                  <a:pt x="1962070" y="228726"/>
                </a:lnTo>
                <a:lnTo>
                  <a:pt x="1967531" y="217296"/>
                </a:lnTo>
                <a:lnTo>
                  <a:pt x="1962451" y="214756"/>
                </a:lnTo>
                <a:lnTo>
                  <a:pt x="1885235" y="178688"/>
                </a:lnTo>
                <a:lnTo>
                  <a:pt x="1875329" y="174243"/>
                </a:lnTo>
                <a:close/>
              </a:path>
              <a:path w="2527300" h="491489">
                <a:moveTo>
                  <a:pt x="2001948" y="233933"/>
                </a:moveTo>
                <a:lnTo>
                  <a:pt x="1996360" y="245236"/>
                </a:lnTo>
                <a:lnTo>
                  <a:pt x="2087292" y="290321"/>
                </a:lnTo>
                <a:lnTo>
                  <a:pt x="2093007" y="279018"/>
                </a:lnTo>
                <a:lnTo>
                  <a:pt x="2001948" y="233933"/>
                </a:lnTo>
                <a:close/>
              </a:path>
              <a:path w="2527300" h="491489">
                <a:moveTo>
                  <a:pt x="2127043" y="296036"/>
                </a:moveTo>
                <a:lnTo>
                  <a:pt x="2121328" y="307466"/>
                </a:lnTo>
                <a:lnTo>
                  <a:pt x="2212133" y="353059"/>
                </a:lnTo>
                <a:lnTo>
                  <a:pt x="2217848" y="341756"/>
                </a:lnTo>
                <a:lnTo>
                  <a:pt x="2206545" y="336168"/>
                </a:lnTo>
                <a:lnTo>
                  <a:pt x="2127043" y="296036"/>
                </a:lnTo>
                <a:close/>
              </a:path>
              <a:path w="2527300" h="491489">
                <a:moveTo>
                  <a:pt x="2251884" y="358647"/>
                </a:moveTo>
                <a:lnTo>
                  <a:pt x="2246296" y="370077"/>
                </a:lnTo>
                <a:lnTo>
                  <a:pt x="2260393" y="376935"/>
                </a:lnTo>
                <a:lnTo>
                  <a:pt x="2314114" y="402463"/>
                </a:lnTo>
                <a:lnTo>
                  <a:pt x="2338498" y="413257"/>
                </a:lnTo>
                <a:lnTo>
                  <a:pt x="2343705" y="401700"/>
                </a:lnTo>
                <a:lnTo>
                  <a:pt x="2319448" y="390905"/>
                </a:lnTo>
                <a:lnTo>
                  <a:pt x="2265981" y="365505"/>
                </a:lnTo>
                <a:lnTo>
                  <a:pt x="2251884" y="358647"/>
                </a:lnTo>
                <a:close/>
              </a:path>
              <a:path w="2527300" h="491489">
                <a:moveTo>
                  <a:pt x="2454193" y="458242"/>
                </a:moveTo>
                <a:lnTo>
                  <a:pt x="2442130" y="487425"/>
                </a:lnTo>
                <a:lnTo>
                  <a:pt x="2527093" y="481329"/>
                </a:lnTo>
                <a:lnTo>
                  <a:pt x="2511080" y="462914"/>
                </a:lnTo>
                <a:lnTo>
                  <a:pt x="2466006" y="462914"/>
                </a:lnTo>
                <a:lnTo>
                  <a:pt x="2454193" y="458242"/>
                </a:lnTo>
                <a:close/>
              </a:path>
              <a:path w="2527300" h="491489">
                <a:moveTo>
                  <a:pt x="2459060" y="446470"/>
                </a:moveTo>
                <a:lnTo>
                  <a:pt x="2454193" y="458242"/>
                </a:lnTo>
                <a:lnTo>
                  <a:pt x="2466006" y="462914"/>
                </a:lnTo>
                <a:lnTo>
                  <a:pt x="2470832" y="451230"/>
                </a:lnTo>
                <a:lnTo>
                  <a:pt x="2459060" y="446470"/>
                </a:lnTo>
                <a:close/>
              </a:path>
              <a:path w="2527300" h="491489">
                <a:moveTo>
                  <a:pt x="2471213" y="417067"/>
                </a:moveTo>
                <a:lnTo>
                  <a:pt x="2459060" y="446470"/>
                </a:lnTo>
                <a:lnTo>
                  <a:pt x="2470832" y="451230"/>
                </a:lnTo>
                <a:lnTo>
                  <a:pt x="2466006" y="462914"/>
                </a:lnTo>
                <a:lnTo>
                  <a:pt x="2511080" y="462914"/>
                </a:lnTo>
                <a:lnTo>
                  <a:pt x="2471213" y="417067"/>
                </a:lnTo>
                <a:close/>
              </a:path>
              <a:path w="2527300" h="491489">
                <a:moveTo>
                  <a:pt x="2378630" y="416178"/>
                </a:moveTo>
                <a:lnTo>
                  <a:pt x="2373931" y="427989"/>
                </a:lnTo>
                <a:lnTo>
                  <a:pt x="2382567" y="431291"/>
                </a:lnTo>
                <a:lnTo>
                  <a:pt x="2419143" y="444880"/>
                </a:lnTo>
                <a:lnTo>
                  <a:pt x="2448988" y="456183"/>
                </a:lnTo>
                <a:lnTo>
                  <a:pt x="2454193" y="458242"/>
                </a:lnTo>
                <a:lnTo>
                  <a:pt x="2459060" y="446470"/>
                </a:lnTo>
                <a:lnTo>
                  <a:pt x="2453560" y="444245"/>
                </a:lnTo>
                <a:lnTo>
                  <a:pt x="2423588" y="432942"/>
                </a:lnTo>
                <a:lnTo>
                  <a:pt x="2387139" y="419480"/>
                </a:lnTo>
                <a:lnTo>
                  <a:pt x="2378630" y="4161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710689" y="2985771"/>
            <a:ext cx="1832610" cy="1358265"/>
          </a:xfrm>
          <a:custGeom>
            <a:avLst/>
            <a:gdLst/>
            <a:ahLst/>
            <a:cxnLst/>
            <a:rect l="l" t="t" r="r" b="b"/>
            <a:pathLst>
              <a:path w="1832610" h="1358264">
                <a:moveTo>
                  <a:pt x="1767526" y="1318064"/>
                </a:moveTo>
                <a:lnTo>
                  <a:pt x="1748663" y="1343532"/>
                </a:lnTo>
                <a:lnTo>
                  <a:pt x="1832610" y="1358264"/>
                </a:lnTo>
                <a:lnTo>
                  <a:pt x="1816017" y="1325626"/>
                </a:lnTo>
                <a:lnTo>
                  <a:pt x="1777746" y="1325626"/>
                </a:lnTo>
                <a:lnTo>
                  <a:pt x="1767526" y="1318064"/>
                </a:lnTo>
                <a:close/>
              </a:path>
              <a:path w="1832610" h="1358264">
                <a:moveTo>
                  <a:pt x="1775145" y="1307777"/>
                </a:moveTo>
                <a:lnTo>
                  <a:pt x="1767526" y="1318064"/>
                </a:lnTo>
                <a:lnTo>
                  <a:pt x="1777746" y="1325626"/>
                </a:lnTo>
                <a:lnTo>
                  <a:pt x="1785365" y="1315339"/>
                </a:lnTo>
                <a:lnTo>
                  <a:pt x="1775145" y="1307777"/>
                </a:lnTo>
                <a:close/>
              </a:path>
              <a:path w="1832610" h="1358264">
                <a:moveTo>
                  <a:pt x="1794002" y="1282318"/>
                </a:moveTo>
                <a:lnTo>
                  <a:pt x="1775145" y="1307777"/>
                </a:lnTo>
                <a:lnTo>
                  <a:pt x="1785365" y="1315339"/>
                </a:lnTo>
                <a:lnTo>
                  <a:pt x="1777746" y="1325626"/>
                </a:lnTo>
                <a:lnTo>
                  <a:pt x="1816017" y="1325626"/>
                </a:lnTo>
                <a:lnTo>
                  <a:pt x="1794002" y="1282318"/>
                </a:lnTo>
                <a:close/>
              </a:path>
              <a:path w="1832610" h="1358264">
                <a:moveTo>
                  <a:pt x="7620" y="0"/>
                </a:moveTo>
                <a:lnTo>
                  <a:pt x="0" y="10159"/>
                </a:lnTo>
                <a:lnTo>
                  <a:pt x="1767526" y="1318064"/>
                </a:lnTo>
                <a:lnTo>
                  <a:pt x="1775145" y="1307777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81990" y="3009266"/>
            <a:ext cx="1832610" cy="1376679"/>
          </a:xfrm>
          <a:custGeom>
            <a:avLst/>
            <a:gdLst/>
            <a:ahLst/>
            <a:cxnLst/>
            <a:rect l="l" t="t" r="r" b="b"/>
            <a:pathLst>
              <a:path w="1832610" h="1376679">
                <a:moveTo>
                  <a:pt x="1767840" y="1336039"/>
                </a:moveTo>
                <a:lnTo>
                  <a:pt x="1748789" y="1361439"/>
                </a:lnTo>
                <a:lnTo>
                  <a:pt x="1832609" y="1376679"/>
                </a:lnTo>
                <a:lnTo>
                  <a:pt x="1816099" y="1343659"/>
                </a:lnTo>
                <a:lnTo>
                  <a:pt x="1777999" y="1343659"/>
                </a:lnTo>
                <a:lnTo>
                  <a:pt x="1767840" y="1336039"/>
                </a:lnTo>
                <a:close/>
              </a:path>
              <a:path w="1832610" h="1376679">
                <a:moveTo>
                  <a:pt x="1775460" y="1325879"/>
                </a:moveTo>
                <a:lnTo>
                  <a:pt x="1767840" y="1336039"/>
                </a:lnTo>
                <a:lnTo>
                  <a:pt x="1777999" y="1343659"/>
                </a:lnTo>
                <a:lnTo>
                  <a:pt x="1785620" y="1333499"/>
                </a:lnTo>
                <a:lnTo>
                  <a:pt x="1775460" y="1325879"/>
                </a:lnTo>
                <a:close/>
              </a:path>
              <a:path w="1832610" h="1376679">
                <a:moveTo>
                  <a:pt x="1794509" y="1300479"/>
                </a:moveTo>
                <a:lnTo>
                  <a:pt x="1775460" y="1325879"/>
                </a:lnTo>
                <a:lnTo>
                  <a:pt x="1785620" y="1333499"/>
                </a:lnTo>
                <a:lnTo>
                  <a:pt x="1777999" y="1343659"/>
                </a:lnTo>
                <a:lnTo>
                  <a:pt x="1816099" y="1343659"/>
                </a:lnTo>
                <a:lnTo>
                  <a:pt x="1794509" y="1300479"/>
                </a:lnTo>
                <a:close/>
              </a:path>
              <a:path w="1832610" h="1376679">
                <a:moveTo>
                  <a:pt x="7619" y="0"/>
                </a:moveTo>
                <a:lnTo>
                  <a:pt x="0" y="10159"/>
                </a:lnTo>
                <a:lnTo>
                  <a:pt x="1767840" y="1336039"/>
                </a:lnTo>
                <a:lnTo>
                  <a:pt x="1775459" y="1325879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51509" y="3909696"/>
            <a:ext cx="1832610" cy="1376679"/>
          </a:xfrm>
          <a:custGeom>
            <a:avLst/>
            <a:gdLst/>
            <a:ahLst/>
            <a:cxnLst/>
            <a:rect l="l" t="t" r="r" b="b"/>
            <a:pathLst>
              <a:path w="1832610" h="1376679">
                <a:moveTo>
                  <a:pt x="7620" y="0"/>
                </a:moveTo>
                <a:lnTo>
                  <a:pt x="0" y="10159"/>
                </a:lnTo>
                <a:lnTo>
                  <a:pt x="81280" y="71119"/>
                </a:lnTo>
                <a:lnTo>
                  <a:pt x="88900" y="60959"/>
                </a:lnTo>
                <a:lnTo>
                  <a:pt x="7620" y="0"/>
                </a:lnTo>
                <a:close/>
              </a:path>
              <a:path w="1832610" h="1376679">
                <a:moveTo>
                  <a:pt x="119380" y="83819"/>
                </a:moveTo>
                <a:lnTo>
                  <a:pt x="111760" y="93979"/>
                </a:lnTo>
                <a:lnTo>
                  <a:pt x="193040" y="154939"/>
                </a:lnTo>
                <a:lnTo>
                  <a:pt x="200659" y="144779"/>
                </a:lnTo>
                <a:lnTo>
                  <a:pt x="119380" y="83819"/>
                </a:lnTo>
                <a:close/>
              </a:path>
              <a:path w="1832610" h="1376679">
                <a:moveTo>
                  <a:pt x="231140" y="167639"/>
                </a:moveTo>
                <a:lnTo>
                  <a:pt x="223520" y="177800"/>
                </a:lnTo>
                <a:lnTo>
                  <a:pt x="304800" y="238759"/>
                </a:lnTo>
                <a:lnTo>
                  <a:pt x="312420" y="228600"/>
                </a:lnTo>
                <a:lnTo>
                  <a:pt x="231140" y="167639"/>
                </a:lnTo>
                <a:close/>
              </a:path>
              <a:path w="1832610" h="1376679">
                <a:moveTo>
                  <a:pt x="342900" y="251459"/>
                </a:moveTo>
                <a:lnTo>
                  <a:pt x="335280" y="261619"/>
                </a:lnTo>
                <a:lnTo>
                  <a:pt x="416559" y="322579"/>
                </a:lnTo>
                <a:lnTo>
                  <a:pt x="424180" y="312419"/>
                </a:lnTo>
                <a:lnTo>
                  <a:pt x="342900" y="251459"/>
                </a:lnTo>
                <a:close/>
              </a:path>
              <a:path w="1832610" h="1376679">
                <a:moveTo>
                  <a:pt x="454659" y="335279"/>
                </a:moveTo>
                <a:lnTo>
                  <a:pt x="447040" y="345439"/>
                </a:lnTo>
                <a:lnTo>
                  <a:pt x="528320" y="406400"/>
                </a:lnTo>
                <a:lnTo>
                  <a:pt x="535940" y="396239"/>
                </a:lnTo>
                <a:lnTo>
                  <a:pt x="454659" y="335279"/>
                </a:lnTo>
                <a:close/>
              </a:path>
              <a:path w="1832610" h="1376679">
                <a:moveTo>
                  <a:pt x="566420" y="419100"/>
                </a:moveTo>
                <a:lnTo>
                  <a:pt x="558800" y="429259"/>
                </a:lnTo>
                <a:lnTo>
                  <a:pt x="640080" y="490219"/>
                </a:lnTo>
                <a:lnTo>
                  <a:pt x="647700" y="480059"/>
                </a:lnTo>
                <a:lnTo>
                  <a:pt x="566420" y="419100"/>
                </a:lnTo>
                <a:close/>
              </a:path>
              <a:path w="1832610" h="1376679">
                <a:moveTo>
                  <a:pt x="678180" y="502919"/>
                </a:moveTo>
                <a:lnTo>
                  <a:pt x="670560" y="513079"/>
                </a:lnTo>
                <a:lnTo>
                  <a:pt x="751840" y="574039"/>
                </a:lnTo>
                <a:lnTo>
                  <a:pt x="759460" y="563879"/>
                </a:lnTo>
                <a:lnTo>
                  <a:pt x="678180" y="502919"/>
                </a:lnTo>
                <a:close/>
              </a:path>
              <a:path w="1832610" h="1376679">
                <a:moveTo>
                  <a:pt x="789940" y="586739"/>
                </a:moveTo>
                <a:lnTo>
                  <a:pt x="782320" y="596900"/>
                </a:lnTo>
                <a:lnTo>
                  <a:pt x="863600" y="657859"/>
                </a:lnTo>
                <a:lnTo>
                  <a:pt x="871220" y="647700"/>
                </a:lnTo>
                <a:lnTo>
                  <a:pt x="789940" y="586739"/>
                </a:lnTo>
                <a:close/>
              </a:path>
              <a:path w="1832610" h="1376679">
                <a:moveTo>
                  <a:pt x="901700" y="670559"/>
                </a:moveTo>
                <a:lnTo>
                  <a:pt x="894080" y="680719"/>
                </a:lnTo>
                <a:lnTo>
                  <a:pt x="975360" y="741679"/>
                </a:lnTo>
                <a:lnTo>
                  <a:pt x="982979" y="731519"/>
                </a:lnTo>
                <a:lnTo>
                  <a:pt x="901700" y="670559"/>
                </a:lnTo>
                <a:close/>
              </a:path>
              <a:path w="1832610" h="1376679">
                <a:moveTo>
                  <a:pt x="1013460" y="754379"/>
                </a:moveTo>
                <a:lnTo>
                  <a:pt x="1005840" y="764539"/>
                </a:lnTo>
                <a:lnTo>
                  <a:pt x="1087120" y="825500"/>
                </a:lnTo>
                <a:lnTo>
                  <a:pt x="1094740" y="815339"/>
                </a:lnTo>
                <a:lnTo>
                  <a:pt x="1013460" y="754379"/>
                </a:lnTo>
                <a:close/>
              </a:path>
              <a:path w="1832610" h="1376679">
                <a:moveTo>
                  <a:pt x="1125220" y="838200"/>
                </a:moveTo>
                <a:lnTo>
                  <a:pt x="1117600" y="848359"/>
                </a:lnTo>
                <a:lnTo>
                  <a:pt x="1198880" y="909319"/>
                </a:lnTo>
                <a:lnTo>
                  <a:pt x="1206500" y="899159"/>
                </a:lnTo>
                <a:lnTo>
                  <a:pt x="1125220" y="838200"/>
                </a:lnTo>
                <a:close/>
              </a:path>
              <a:path w="1832610" h="1376679">
                <a:moveTo>
                  <a:pt x="1236980" y="922019"/>
                </a:moveTo>
                <a:lnTo>
                  <a:pt x="1229360" y="932179"/>
                </a:lnTo>
                <a:lnTo>
                  <a:pt x="1310640" y="993139"/>
                </a:lnTo>
                <a:lnTo>
                  <a:pt x="1318260" y="982979"/>
                </a:lnTo>
                <a:lnTo>
                  <a:pt x="1236980" y="922019"/>
                </a:lnTo>
                <a:close/>
              </a:path>
              <a:path w="1832610" h="1376679">
                <a:moveTo>
                  <a:pt x="1348740" y="1005839"/>
                </a:moveTo>
                <a:lnTo>
                  <a:pt x="1341120" y="1016000"/>
                </a:lnTo>
                <a:lnTo>
                  <a:pt x="1422400" y="1076959"/>
                </a:lnTo>
                <a:lnTo>
                  <a:pt x="1430020" y="1066800"/>
                </a:lnTo>
                <a:lnTo>
                  <a:pt x="1348740" y="1005839"/>
                </a:lnTo>
                <a:close/>
              </a:path>
              <a:path w="1832610" h="1376679">
                <a:moveTo>
                  <a:pt x="1460500" y="1089659"/>
                </a:moveTo>
                <a:lnTo>
                  <a:pt x="1452880" y="1099819"/>
                </a:lnTo>
                <a:lnTo>
                  <a:pt x="1534160" y="1160779"/>
                </a:lnTo>
                <a:lnTo>
                  <a:pt x="1541780" y="1150619"/>
                </a:lnTo>
                <a:lnTo>
                  <a:pt x="1460500" y="1089659"/>
                </a:lnTo>
                <a:close/>
              </a:path>
              <a:path w="1832610" h="1376679">
                <a:moveTo>
                  <a:pt x="1572260" y="1173479"/>
                </a:moveTo>
                <a:lnTo>
                  <a:pt x="1564640" y="1183639"/>
                </a:lnTo>
                <a:lnTo>
                  <a:pt x="1645920" y="1244600"/>
                </a:lnTo>
                <a:lnTo>
                  <a:pt x="1653539" y="1234439"/>
                </a:lnTo>
                <a:lnTo>
                  <a:pt x="1572260" y="1173479"/>
                </a:lnTo>
                <a:close/>
              </a:path>
              <a:path w="1832610" h="1376679">
                <a:moveTo>
                  <a:pt x="1794510" y="1300479"/>
                </a:moveTo>
                <a:lnTo>
                  <a:pt x="1748789" y="1361439"/>
                </a:lnTo>
                <a:lnTo>
                  <a:pt x="1832610" y="1376679"/>
                </a:lnTo>
                <a:lnTo>
                  <a:pt x="1794510" y="1300479"/>
                </a:lnTo>
                <a:close/>
              </a:path>
              <a:path w="1832610" h="1376679">
                <a:moveTo>
                  <a:pt x="1684020" y="1257300"/>
                </a:moveTo>
                <a:lnTo>
                  <a:pt x="1676400" y="1267459"/>
                </a:lnTo>
                <a:lnTo>
                  <a:pt x="1757679" y="1328419"/>
                </a:lnTo>
                <a:lnTo>
                  <a:pt x="1765300" y="1318259"/>
                </a:lnTo>
                <a:lnTo>
                  <a:pt x="1684020" y="1257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769753" y="3914786"/>
            <a:ext cx="1812289" cy="1361441"/>
          </a:xfrm>
          <a:custGeom>
            <a:avLst/>
            <a:gdLst/>
            <a:ahLst/>
            <a:cxnLst/>
            <a:rect l="l" t="t" r="r" b="b"/>
            <a:pathLst>
              <a:path w="1812289" h="1361439">
                <a:moveTo>
                  <a:pt x="1747520" y="1320800"/>
                </a:moveTo>
                <a:lnTo>
                  <a:pt x="1728470" y="1346200"/>
                </a:lnTo>
                <a:lnTo>
                  <a:pt x="1812290" y="1361439"/>
                </a:lnTo>
                <a:lnTo>
                  <a:pt x="1795780" y="1328420"/>
                </a:lnTo>
                <a:lnTo>
                  <a:pt x="1757680" y="1328420"/>
                </a:lnTo>
                <a:lnTo>
                  <a:pt x="1747520" y="1320800"/>
                </a:lnTo>
                <a:close/>
              </a:path>
              <a:path w="1812289" h="1361439">
                <a:moveTo>
                  <a:pt x="1755140" y="1310639"/>
                </a:moveTo>
                <a:lnTo>
                  <a:pt x="1747520" y="1320800"/>
                </a:lnTo>
                <a:lnTo>
                  <a:pt x="1757680" y="1328420"/>
                </a:lnTo>
                <a:lnTo>
                  <a:pt x="1765300" y="1318260"/>
                </a:lnTo>
                <a:lnTo>
                  <a:pt x="1755140" y="1310639"/>
                </a:lnTo>
                <a:close/>
              </a:path>
              <a:path w="1812289" h="1361439">
                <a:moveTo>
                  <a:pt x="1774190" y="1285239"/>
                </a:moveTo>
                <a:lnTo>
                  <a:pt x="1755140" y="1310639"/>
                </a:lnTo>
                <a:lnTo>
                  <a:pt x="1765300" y="1318260"/>
                </a:lnTo>
                <a:lnTo>
                  <a:pt x="1757680" y="1328420"/>
                </a:lnTo>
                <a:lnTo>
                  <a:pt x="1795780" y="1328420"/>
                </a:lnTo>
                <a:lnTo>
                  <a:pt x="1774190" y="1285239"/>
                </a:lnTo>
                <a:close/>
              </a:path>
              <a:path w="1812289" h="1361439">
                <a:moveTo>
                  <a:pt x="1684020" y="1257300"/>
                </a:moveTo>
                <a:lnTo>
                  <a:pt x="1676400" y="1267460"/>
                </a:lnTo>
                <a:lnTo>
                  <a:pt x="1747520" y="1320800"/>
                </a:lnTo>
                <a:lnTo>
                  <a:pt x="1755140" y="1310639"/>
                </a:lnTo>
                <a:lnTo>
                  <a:pt x="1684020" y="1257300"/>
                </a:lnTo>
                <a:close/>
              </a:path>
              <a:path w="1812289" h="1361439">
                <a:moveTo>
                  <a:pt x="1572259" y="1173479"/>
                </a:moveTo>
                <a:lnTo>
                  <a:pt x="1564640" y="1183639"/>
                </a:lnTo>
                <a:lnTo>
                  <a:pt x="1645920" y="1244600"/>
                </a:lnTo>
                <a:lnTo>
                  <a:pt x="1653540" y="1234439"/>
                </a:lnTo>
                <a:lnTo>
                  <a:pt x="1572259" y="1173479"/>
                </a:lnTo>
                <a:close/>
              </a:path>
              <a:path w="1812289" h="1361439">
                <a:moveTo>
                  <a:pt x="1460500" y="1089660"/>
                </a:moveTo>
                <a:lnTo>
                  <a:pt x="1452880" y="1099820"/>
                </a:lnTo>
                <a:lnTo>
                  <a:pt x="1534159" y="1160779"/>
                </a:lnTo>
                <a:lnTo>
                  <a:pt x="1541780" y="1150620"/>
                </a:lnTo>
                <a:lnTo>
                  <a:pt x="1460500" y="1089660"/>
                </a:lnTo>
                <a:close/>
              </a:path>
              <a:path w="1812289" h="1361439">
                <a:moveTo>
                  <a:pt x="1348740" y="1005839"/>
                </a:moveTo>
                <a:lnTo>
                  <a:pt x="1341120" y="1016000"/>
                </a:lnTo>
                <a:lnTo>
                  <a:pt x="1422400" y="1076960"/>
                </a:lnTo>
                <a:lnTo>
                  <a:pt x="1430020" y="1066800"/>
                </a:lnTo>
                <a:lnTo>
                  <a:pt x="1348740" y="1005839"/>
                </a:lnTo>
                <a:close/>
              </a:path>
              <a:path w="1812289" h="1361439">
                <a:moveTo>
                  <a:pt x="1236980" y="922020"/>
                </a:moveTo>
                <a:lnTo>
                  <a:pt x="1229360" y="932179"/>
                </a:lnTo>
                <a:lnTo>
                  <a:pt x="1310640" y="993139"/>
                </a:lnTo>
                <a:lnTo>
                  <a:pt x="1318260" y="982979"/>
                </a:lnTo>
                <a:lnTo>
                  <a:pt x="1236980" y="922020"/>
                </a:lnTo>
                <a:close/>
              </a:path>
              <a:path w="1812289" h="1361439">
                <a:moveTo>
                  <a:pt x="1125220" y="838200"/>
                </a:moveTo>
                <a:lnTo>
                  <a:pt x="1117600" y="848360"/>
                </a:lnTo>
                <a:lnTo>
                  <a:pt x="1198880" y="909320"/>
                </a:lnTo>
                <a:lnTo>
                  <a:pt x="1206500" y="899160"/>
                </a:lnTo>
                <a:lnTo>
                  <a:pt x="1125220" y="838200"/>
                </a:lnTo>
                <a:close/>
              </a:path>
              <a:path w="1812289" h="1361439">
                <a:moveTo>
                  <a:pt x="1013460" y="754379"/>
                </a:moveTo>
                <a:lnTo>
                  <a:pt x="1005840" y="764539"/>
                </a:lnTo>
                <a:lnTo>
                  <a:pt x="1087120" y="825500"/>
                </a:lnTo>
                <a:lnTo>
                  <a:pt x="1094740" y="815339"/>
                </a:lnTo>
                <a:lnTo>
                  <a:pt x="1013460" y="754379"/>
                </a:lnTo>
                <a:close/>
              </a:path>
              <a:path w="1812289" h="1361439">
                <a:moveTo>
                  <a:pt x="901700" y="670560"/>
                </a:moveTo>
                <a:lnTo>
                  <a:pt x="894080" y="680720"/>
                </a:lnTo>
                <a:lnTo>
                  <a:pt x="975360" y="741679"/>
                </a:lnTo>
                <a:lnTo>
                  <a:pt x="982980" y="731520"/>
                </a:lnTo>
                <a:lnTo>
                  <a:pt x="901700" y="670560"/>
                </a:lnTo>
                <a:close/>
              </a:path>
              <a:path w="1812289" h="1361439">
                <a:moveTo>
                  <a:pt x="789940" y="586739"/>
                </a:moveTo>
                <a:lnTo>
                  <a:pt x="782319" y="596900"/>
                </a:lnTo>
                <a:lnTo>
                  <a:pt x="863600" y="657860"/>
                </a:lnTo>
                <a:lnTo>
                  <a:pt x="871219" y="647700"/>
                </a:lnTo>
                <a:lnTo>
                  <a:pt x="789940" y="586739"/>
                </a:lnTo>
                <a:close/>
              </a:path>
              <a:path w="1812289" h="1361439">
                <a:moveTo>
                  <a:pt x="678180" y="502920"/>
                </a:moveTo>
                <a:lnTo>
                  <a:pt x="670560" y="513079"/>
                </a:lnTo>
                <a:lnTo>
                  <a:pt x="751840" y="574039"/>
                </a:lnTo>
                <a:lnTo>
                  <a:pt x="759460" y="563879"/>
                </a:lnTo>
                <a:lnTo>
                  <a:pt x="678180" y="502920"/>
                </a:lnTo>
                <a:close/>
              </a:path>
              <a:path w="1812289" h="1361439">
                <a:moveTo>
                  <a:pt x="566419" y="419100"/>
                </a:moveTo>
                <a:lnTo>
                  <a:pt x="558800" y="429260"/>
                </a:lnTo>
                <a:lnTo>
                  <a:pt x="640080" y="490220"/>
                </a:lnTo>
                <a:lnTo>
                  <a:pt x="647700" y="480060"/>
                </a:lnTo>
                <a:lnTo>
                  <a:pt x="566419" y="419100"/>
                </a:lnTo>
                <a:close/>
              </a:path>
              <a:path w="1812289" h="1361439">
                <a:moveTo>
                  <a:pt x="454660" y="335279"/>
                </a:moveTo>
                <a:lnTo>
                  <a:pt x="447040" y="345439"/>
                </a:lnTo>
                <a:lnTo>
                  <a:pt x="528319" y="406400"/>
                </a:lnTo>
                <a:lnTo>
                  <a:pt x="535940" y="396239"/>
                </a:lnTo>
                <a:lnTo>
                  <a:pt x="454660" y="335279"/>
                </a:lnTo>
                <a:close/>
              </a:path>
              <a:path w="1812289" h="1361439">
                <a:moveTo>
                  <a:pt x="342900" y="251460"/>
                </a:moveTo>
                <a:lnTo>
                  <a:pt x="335280" y="261620"/>
                </a:lnTo>
                <a:lnTo>
                  <a:pt x="416560" y="322579"/>
                </a:lnTo>
                <a:lnTo>
                  <a:pt x="424180" y="312420"/>
                </a:lnTo>
                <a:lnTo>
                  <a:pt x="342900" y="251460"/>
                </a:lnTo>
                <a:close/>
              </a:path>
              <a:path w="1812289" h="1361439">
                <a:moveTo>
                  <a:pt x="231140" y="167639"/>
                </a:moveTo>
                <a:lnTo>
                  <a:pt x="223519" y="177800"/>
                </a:lnTo>
                <a:lnTo>
                  <a:pt x="304800" y="238760"/>
                </a:lnTo>
                <a:lnTo>
                  <a:pt x="312419" y="228600"/>
                </a:lnTo>
                <a:lnTo>
                  <a:pt x="231140" y="167639"/>
                </a:lnTo>
                <a:close/>
              </a:path>
              <a:path w="1812289" h="1361439">
                <a:moveTo>
                  <a:pt x="119380" y="83820"/>
                </a:moveTo>
                <a:lnTo>
                  <a:pt x="111760" y="93979"/>
                </a:lnTo>
                <a:lnTo>
                  <a:pt x="193040" y="154939"/>
                </a:lnTo>
                <a:lnTo>
                  <a:pt x="200660" y="144779"/>
                </a:lnTo>
                <a:lnTo>
                  <a:pt x="119380" y="83820"/>
                </a:lnTo>
                <a:close/>
              </a:path>
              <a:path w="1812289" h="1361439">
                <a:moveTo>
                  <a:pt x="7619" y="0"/>
                </a:moveTo>
                <a:lnTo>
                  <a:pt x="0" y="10160"/>
                </a:lnTo>
                <a:lnTo>
                  <a:pt x="81280" y="71120"/>
                </a:lnTo>
                <a:lnTo>
                  <a:pt x="88900" y="60960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6451853"/>
            <a:ext cx="189865" cy="189865"/>
          </a:xfrm>
          <a:custGeom>
            <a:avLst/>
            <a:gdLst/>
            <a:ahLst/>
            <a:cxnLst/>
            <a:rect l="l" t="t" r="r" b="b"/>
            <a:pathLst>
              <a:path w="189864" h="189865">
                <a:moveTo>
                  <a:pt x="61340" y="44450"/>
                </a:moveTo>
                <a:lnTo>
                  <a:pt x="21589" y="44450"/>
                </a:lnTo>
                <a:lnTo>
                  <a:pt x="24256" y="44704"/>
                </a:lnTo>
                <a:lnTo>
                  <a:pt x="26543" y="45847"/>
                </a:lnTo>
                <a:lnTo>
                  <a:pt x="139192" y="156083"/>
                </a:lnTo>
                <a:lnTo>
                  <a:pt x="144399" y="165608"/>
                </a:lnTo>
                <a:lnTo>
                  <a:pt x="145669" y="171196"/>
                </a:lnTo>
                <a:lnTo>
                  <a:pt x="143637" y="176530"/>
                </a:lnTo>
                <a:lnTo>
                  <a:pt x="138683" y="181356"/>
                </a:lnTo>
                <a:lnTo>
                  <a:pt x="134493" y="185547"/>
                </a:lnTo>
                <a:lnTo>
                  <a:pt x="138302" y="189357"/>
                </a:lnTo>
                <a:lnTo>
                  <a:pt x="182752" y="144907"/>
                </a:lnTo>
                <a:lnTo>
                  <a:pt x="167767" y="144907"/>
                </a:lnTo>
                <a:lnTo>
                  <a:pt x="165100" y="144780"/>
                </a:lnTo>
                <a:lnTo>
                  <a:pt x="159766" y="142112"/>
                </a:lnTo>
                <a:lnTo>
                  <a:pt x="154812" y="137922"/>
                </a:lnTo>
                <a:lnTo>
                  <a:pt x="61340" y="44450"/>
                </a:lnTo>
                <a:close/>
              </a:path>
              <a:path w="189864" h="189865">
                <a:moveTo>
                  <a:pt x="185674" y="134493"/>
                </a:moveTo>
                <a:lnTo>
                  <a:pt x="184276" y="135890"/>
                </a:lnTo>
                <a:lnTo>
                  <a:pt x="182752" y="137287"/>
                </a:lnTo>
                <a:lnTo>
                  <a:pt x="181356" y="138811"/>
                </a:lnTo>
                <a:lnTo>
                  <a:pt x="178562" y="141605"/>
                </a:lnTo>
                <a:lnTo>
                  <a:pt x="175132" y="143383"/>
                </a:lnTo>
                <a:lnTo>
                  <a:pt x="170942" y="144272"/>
                </a:lnTo>
                <a:lnTo>
                  <a:pt x="167767" y="144907"/>
                </a:lnTo>
                <a:lnTo>
                  <a:pt x="182752" y="144907"/>
                </a:lnTo>
                <a:lnTo>
                  <a:pt x="189483" y="138175"/>
                </a:lnTo>
                <a:lnTo>
                  <a:pt x="186944" y="135636"/>
                </a:lnTo>
                <a:lnTo>
                  <a:pt x="185674" y="134493"/>
                </a:lnTo>
                <a:close/>
              </a:path>
              <a:path w="189864" h="189865">
                <a:moveTo>
                  <a:pt x="51181" y="0"/>
                </a:moveTo>
                <a:lnTo>
                  <a:pt x="0" y="51181"/>
                </a:lnTo>
                <a:lnTo>
                  <a:pt x="1269" y="52324"/>
                </a:lnTo>
                <a:lnTo>
                  <a:pt x="2539" y="53721"/>
                </a:lnTo>
                <a:lnTo>
                  <a:pt x="3810" y="54863"/>
                </a:lnTo>
                <a:lnTo>
                  <a:pt x="5206" y="53594"/>
                </a:lnTo>
                <a:lnTo>
                  <a:pt x="6604" y="52070"/>
                </a:lnTo>
                <a:lnTo>
                  <a:pt x="10794" y="47879"/>
                </a:lnTo>
                <a:lnTo>
                  <a:pt x="14350" y="45847"/>
                </a:lnTo>
                <a:lnTo>
                  <a:pt x="18542" y="45085"/>
                </a:lnTo>
                <a:lnTo>
                  <a:pt x="21589" y="44450"/>
                </a:lnTo>
                <a:lnTo>
                  <a:pt x="61340" y="44450"/>
                </a:lnTo>
                <a:lnTo>
                  <a:pt x="50164" y="33274"/>
                </a:lnTo>
                <a:lnTo>
                  <a:pt x="45593" y="27305"/>
                </a:lnTo>
                <a:lnTo>
                  <a:pt x="45085" y="23749"/>
                </a:lnTo>
                <a:lnTo>
                  <a:pt x="43814" y="18161"/>
                </a:lnTo>
                <a:lnTo>
                  <a:pt x="45846" y="12826"/>
                </a:lnTo>
                <a:lnTo>
                  <a:pt x="50673" y="8128"/>
                </a:lnTo>
                <a:lnTo>
                  <a:pt x="52069" y="6604"/>
                </a:lnTo>
                <a:lnTo>
                  <a:pt x="53593" y="5207"/>
                </a:lnTo>
                <a:lnTo>
                  <a:pt x="54991" y="3810"/>
                </a:lnTo>
                <a:lnTo>
                  <a:pt x="53720" y="2540"/>
                </a:lnTo>
                <a:lnTo>
                  <a:pt x="52450" y="1143"/>
                </a:lnTo>
                <a:lnTo>
                  <a:pt x="51181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46198" y="6375019"/>
            <a:ext cx="222885" cy="208280"/>
          </a:xfrm>
          <a:custGeom>
            <a:avLst/>
            <a:gdLst/>
            <a:ahLst/>
            <a:cxnLst/>
            <a:rect l="l" t="t" r="r" b="b"/>
            <a:pathLst>
              <a:path w="222885" h="208279">
                <a:moveTo>
                  <a:pt x="48768" y="116966"/>
                </a:moveTo>
                <a:lnTo>
                  <a:pt x="16001" y="116966"/>
                </a:lnTo>
                <a:lnTo>
                  <a:pt x="18160" y="117855"/>
                </a:lnTo>
                <a:lnTo>
                  <a:pt x="20827" y="119633"/>
                </a:lnTo>
                <a:lnTo>
                  <a:pt x="83057" y="180339"/>
                </a:lnTo>
                <a:lnTo>
                  <a:pt x="89281" y="192531"/>
                </a:lnTo>
                <a:lnTo>
                  <a:pt x="88772" y="194944"/>
                </a:lnTo>
                <a:lnTo>
                  <a:pt x="88137" y="197357"/>
                </a:lnTo>
                <a:lnTo>
                  <a:pt x="86106" y="200405"/>
                </a:lnTo>
                <a:lnTo>
                  <a:pt x="82295" y="204088"/>
                </a:lnTo>
                <a:lnTo>
                  <a:pt x="86106" y="207898"/>
                </a:lnTo>
                <a:lnTo>
                  <a:pt x="121806" y="172084"/>
                </a:lnTo>
                <a:lnTo>
                  <a:pt x="109727" y="172084"/>
                </a:lnTo>
                <a:lnTo>
                  <a:pt x="107314" y="171830"/>
                </a:lnTo>
                <a:lnTo>
                  <a:pt x="104775" y="170687"/>
                </a:lnTo>
                <a:lnTo>
                  <a:pt x="102234" y="169671"/>
                </a:lnTo>
                <a:lnTo>
                  <a:pt x="97789" y="166115"/>
                </a:lnTo>
                <a:lnTo>
                  <a:pt x="91567" y="159765"/>
                </a:lnTo>
                <a:lnTo>
                  <a:pt x="48768" y="116966"/>
                </a:lnTo>
                <a:close/>
              </a:path>
              <a:path w="222885" h="208279">
                <a:moveTo>
                  <a:pt x="122300" y="164210"/>
                </a:moveTo>
                <a:lnTo>
                  <a:pt x="117856" y="168655"/>
                </a:lnTo>
                <a:lnTo>
                  <a:pt x="114426" y="171068"/>
                </a:lnTo>
                <a:lnTo>
                  <a:pt x="112140" y="171576"/>
                </a:lnTo>
                <a:lnTo>
                  <a:pt x="109727" y="172084"/>
                </a:lnTo>
                <a:lnTo>
                  <a:pt x="121806" y="172084"/>
                </a:lnTo>
                <a:lnTo>
                  <a:pt x="125983" y="167893"/>
                </a:lnTo>
                <a:lnTo>
                  <a:pt x="122300" y="164210"/>
                </a:lnTo>
                <a:close/>
              </a:path>
              <a:path w="222885" h="208279">
                <a:moveTo>
                  <a:pt x="99692" y="69850"/>
                </a:moveTo>
                <a:lnTo>
                  <a:pt x="59816" y="69850"/>
                </a:lnTo>
                <a:lnTo>
                  <a:pt x="72008" y="73278"/>
                </a:lnTo>
                <a:lnTo>
                  <a:pt x="78358" y="77596"/>
                </a:lnTo>
                <a:lnTo>
                  <a:pt x="131825" y="131063"/>
                </a:lnTo>
                <a:lnTo>
                  <a:pt x="138302" y="141985"/>
                </a:lnTo>
                <a:lnTo>
                  <a:pt x="137921" y="144906"/>
                </a:lnTo>
                <a:lnTo>
                  <a:pt x="137413" y="147827"/>
                </a:lnTo>
                <a:lnTo>
                  <a:pt x="135000" y="151510"/>
                </a:lnTo>
                <a:lnTo>
                  <a:pt x="130556" y="155955"/>
                </a:lnTo>
                <a:lnTo>
                  <a:pt x="131699" y="157225"/>
                </a:lnTo>
                <a:lnTo>
                  <a:pt x="134238" y="159765"/>
                </a:lnTo>
                <a:lnTo>
                  <a:pt x="170964" y="122935"/>
                </a:lnTo>
                <a:lnTo>
                  <a:pt x="158241" y="122935"/>
                </a:lnTo>
                <a:lnTo>
                  <a:pt x="155828" y="122808"/>
                </a:lnTo>
                <a:lnTo>
                  <a:pt x="151510" y="121030"/>
                </a:lnTo>
                <a:lnTo>
                  <a:pt x="147193" y="117347"/>
                </a:lnTo>
                <a:lnTo>
                  <a:pt x="140715" y="110997"/>
                </a:lnTo>
                <a:lnTo>
                  <a:pt x="118348" y="88518"/>
                </a:lnTo>
                <a:lnTo>
                  <a:pt x="99692" y="69850"/>
                </a:lnTo>
                <a:close/>
              </a:path>
              <a:path w="222885" h="208279">
                <a:moveTo>
                  <a:pt x="16763" y="84962"/>
                </a:moveTo>
                <a:lnTo>
                  <a:pt x="15493" y="86105"/>
                </a:lnTo>
                <a:lnTo>
                  <a:pt x="12953" y="88645"/>
                </a:lnTo>
                <a:lnTo>
                  <a:pt x="9751" y="97599"/>
                </a:lnTo>
                <a:lnTo>
                  <a:pt x="3202" y="115506"/>
                </a:lnTo>
                <a:lnTo>
                  <a:pt x="0" y="124459"/>
                </a:lnTo>
                <a:lnTo>
                  <a:pt x="4952" y="126745"/>
                </a:lnTo>
                <a:lnTo>
                  <a:pt x="6222" y="123443"/>
                </a:lnTo>
                <a:lnTo>
                  <a:pt x="7746" y="121030"/>
                </a:lnTo>
                <a:lnTo>
                  <a:pt x="10921" y="117855"/>
                </a:lnTo>
                <a:lnTo>
                  <a:pt x="12572" y="116966"/>
                </a:lnTo>
                <a:lnTo>
                  <a:pt x="48768" y="116966"/>
                </a:lnTo>
                <a:lnTo>
                  <a:pt x="41656" y="109854"/>
                </a:lnTo>
                <a:lnTo>
                  <a:pt x="40759" y="104775"/>
                </a:lnTo>
                <a:lnTo>
                  <a:pt x="36575" y="104775"/>
                </a:lnTo>
                <a:lnTo>
                  <a:pt x="20281" y="88518"/>
                </a:lnTo>
                <a:lnTo>
                  <a:pt x="16763" y="84962"/>
                </a:lnTo>
                <a:close/>
              </a:path>
              <a:path w="222885" h="208279">
                <a:moveTo>
                  <a:pt x="171322" y="115188"/>
                </a:moveTo>
                <a:lnTo>
                  <a:pt x="167131" y="119379"/>
                </a:lnTo>
                <a:lnTo>
                  <a:pt x="163702" y="121792"/>
                </a:lnTo>
                <a:lnTo>
                  <a:pt x="160908" y="122300"/>
                </a:lnTo>
                <a:lnTo>
                  <a:pt x="158241" y="122935"/>
                </a:lnTo>
                <a:lnTo>
                  <a:pt x="170964" y="122935"/>
                </a:lnTo>
                <a:lnTo>
                  <a:pt x="175006" y="118871"/>
                </a:lnTo>
                <a:lnTo>
                  <a:pt x="173735" y="117728"/>
                </a:lnTo>
                <a:lnTo>
                  <a:pt x="172593" y="116458"/>
                </a:lnTo>
                <a:lnTo>
                  <a:pt x="171322" y="115188"/>
                </a:lnTo>
                <a:close/>
              </a:path>
              <a:path w="222885" h="208279">
                <a:moveTo>
                  <a:pt x="148041" y="20700"/>
                </a:moveTo>
                <a:lnTo>
                  <a:pt x="109600" y="20700"/>
                </a:lnTo>
                <a:lnTo>
                  <a:pt x="116204" y="22859"/>
                </a:lnTo>
                <a:lnTo>
                  <a:pt x="121031" y="24510"/>
                </a:lnTo>
                <a:lnTo>
                  <a:pt x="175006" y="76707"/>
                </a:lnTo>
                <a:lnTo>
                  <a:pt x="184403" y="86994"/>
                </a:lnTo>
                <a:lnTo>
                  <a:pt x="186181" y="89915"/>
                </a:lnTo>
                <a:lnTo>
                  <a:pt x="186944" y="92709"/>
                </a:lnTo>
                <a:lnTo>
                  <a:pt x="186689" y="95122"/>
                </a:lnTo>
                <a:lnTo>
                  <a:pt x="186435" y="98551"/>
                </a:lnTo>
                <a:lnTo>
                  <a:pt x="184403" y="102107"/>
                </a:lnTo>
                <a:lnTo>
                  <a:pt x="179324" y="107187"/>
                </a:lnTo>
                <a:lnTo>
                  <a:pt x="180466" y="108457"/>
                </a:lnTo>
                <a:lnTo>
                  <a:pt x="183006" y="110997"/>
                </a:lnTo>
                <a:lnTo>
                  <a:pt x="205372" y="88518"/>
                </a:lnTo>
                <a:lnTo>
                  <a:pt x="219839" y="74040"/>
                </a:lnTo>
                <a:lnTo>
                  <a:pt x="207137" y="74040"/>
                </a:lnTo>
                <a:lnTo>
                  <a:pt x="204850" y="73913"/>
                </a:lnTo>
                <a:lnTo>
                  <a:pt x="202691" y="73025"/>
                </a:lnTo>
                <a:lnTo>
                  <a:pt x="199770" y="71627"/>
                </a:lnTo>
                <a:lnTo>
                  <a:pt x="195325" y="67944"/>
                </a:lnTo>
                <a:lnTo>
                  <a:pt x="189610" y="62102"/>
                </a:lnTo>
                <a:lnTo>
                  <a:pt x="149351" y="21970"/>
                </a:lnTo>
                <a:lnTo>
                  <a:pt x="148041" y="20700"/>
                </a:lnTo>
                <a:close/>
              </a:path>
              <a:path w="222885" h="208279">
                <a:moveTo>
                  <a:pt x="69850" y="48767"/>
                </a:moveTo>
                <a:lnTo>
                  <a:pt x="36194" y="72643"/>
                </a:lnTo>
                <a:lnTo>
                  <a:pt x="35226" y="83438"/>
                </a:lnTo>
                <a:lnTo>
                  <a:pt x="35306" y="84708"/>
                </a:lnTo>
                <a:lnTo>
                  <a:pt x="35485" y="89915"/>
                </a:lnTo>
                <a:lnTo>
                  <a:pt x="35610" y="92709"/>
                </a:lnTo>
                <a:lnTo>
                  <a:pt x="36575" y="104775"/>
                </a:lnTo>
                <a:lnTo>
                  <a:pt x="40759" y="104775"/>
                </a:lnTo>
                <a:lnTo>
                  <a:pt x="40512" y="103377"/>
                </a:lnTo>
                <a:lnTo>
                  <a:pt x="41147" y="96265"/>
                </a:lnTo>
                <a:lnTo>
                  <a:pt x="42925" y="88518"/>
                </a:lnTo>
                <a:lnTo>
                  <a:pt x="43941" y="83438"/>
                </a:lnTo>
                <a:lnTo>
                  <a:pt x="46227" y="79247"/>
                </a:lnTo>
                <a:lnTo>
                  <a:pt x="53975" y="71500"/>
                </a:lnTo>
                <a:lnTo>
                  <a:pt x="59816" y="69850"/>
                </a:lnTo>
                <a:lnTo>
                  <a:pt x="99692" y="69850"/>
                </a:lnTo>
                <a:lnTo>
                  <a:pt x="96138" y="66293"/>
                </a:lnTo>
                <a:lnTo>
                  <a:pt x="94614" y="64896"/>
                </a:lnTo>
                <a:lnTo>
                  <a:pt x="93090" y="63626"/>
                </a:lnTo>
                <a:lnTo>
                  <a:pt x="91566" y="62229"/>
                </a:lnTo>
                <a:lnTo>
                  <a:pt x="91312" y="61721"/>
                </a:lnTo>
                <a:lnTo>
                  <a:pt x="91058" y="61340"/>
                </a:lnTo>
                <a:lnTo>
                  <a:pt x="90677" y="60832"/>
                </a:lnTo>
                <a:lnTo>
                  <a:pt x="90437" y="56387"/>
                </a:lnTo>
                <a:lnTo>
                  <a:pt x="84962" y="56387"/>
                </a:lnTo>
                <a:lnTo>
                  <a:pt x="77343" y="51180"/>
                </a:lnTo>
                <a:lnTo>
                  <a:pt x="69850" y="48767"/>
                </a:lnTo>
                <a:close/>
              </a:path>
              <a:path w="222885" h="208279">
                <a:moveTo>
                  <a:pt x="219075" y="67436"/>
                </a:moveTo>
                <a:lnTo>
                  <a:pt x="215519" y="70992"/>
                </a:lnTo>
                <a:lnTo>
                  <a:pt x="212470" y="73025"/>
                </a:lnTo>
                <a:lnTo>
                  <a:pt x="209676" y="73532"/>
                </a:lnTo>
                <a:lnTo>
                  <a:pt x="207137" y="74040"/>
                </a:lnTo>
                <a:lnTo>
                  <a:pt x="219839" y="74040"/>
                </a:lnTo>
                <a:lnTo>
                  <a:pt x="222757" y="71119"/>
                </a:lnTo>
                <a:lnTo>
                  <a:pt x="219075" y="67436"/>
                </a:lnTo>
                <a:close/>
              </a:path>
              <a:path w="222885" h="208279">
                <a:moveTo>
                  <a:pt x="114300" y="0"/>
                </a:moveTo>
                <a:lnTo>
                  <a:pt x="84200" y="24891"/>
                </a:lnTo>
                <a:lnTo>
                  <a:pt x="83293" y="39369"/>
                </a:lnTo>
                <a:lnTo>
                  <a:pt x="83741" y="46597"/>
                </a:lnTo>
                <a:lnTo>
                  <a:pt x="84962" y="56387"/>
                </a:lnTo>
                <a:lnTo>
                  <a:pt x="90437" y="56387"/>
                </a:lnTo>
                <a:lnTo>
                  <a:pt x="90190" y="51815"/>
                </a:lnTo>
                <a:lnTo>
                  <a:pt x="90188" y="51180"/>
                </a:lnTo>
                <a:lnTo>
                  <a:pt x="90677" y="44322"/>
                </a:lnTo>
                <a:lnTo>
                  <a:pt x="92075" y="39369"/>
                </a:lnTo>
                <a:lnTo>
                  <a:pt x="93344" y="34543"/>
                </a:lnTo>
                <a:lnTo>
                  <a:pt x="95631" y="30479"/>
                </a:lnTo>
                <a:lnTo>
                  <a:pt x="98678" y="27304"/>
                </a:lnTo>
                <a:lnTo>
                  <a:pt x="103758" y="22351"/>
                </a:lnTo>
                <a:lnTo>
                  <a:pt x="109600" y="20700"/>
                </a:lnTo>
                <a:lnTo>
                  <a:pt x="148041" y="20700"/>
                </a:lnTo>
                <a:lnTo>
                  <a:pt x="143353" y="16156"/>
                </a:lnTo>
                <a:lnTo>
                  <a:pt x="137937" y="11461"/>
                </a:lnTo>
                <a:lnTo>
                  <a:pt x="133117" y="7862"/>
                </a:lnTo>
                <a:lnTo>
                  <a:pt x="128904" y="5333"/>
                </a:lnTo>
                <a:lnTo>
                  <a:pt x="121157" y="1396"/>
                </a:lnTo>
                <a:lnTo>
                  <a:pt x="11430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8091" y="6295389"/>
            <a:ext cx="140335" cy="134620"/>
          </a:xfrm>
          <a:custGeom>
            <a:avLst/>
            <a:gdLst/>
            <a:ahLst/>
            <a:cxnLst/>
            <a:rect l="l" t="t" r="r" b="b"/>
            <a:pathLst>
              <a:path w="140335" h="134620">
                <a:moveTo>
                  <a:pt x="70231" y="16637"/>
                </a:moveTo>
                <a:lnTo>
                  <a:pt x="28575" y="16637"/>
                </a:lnTo>
                <a:lnTo>
                  <a:pt x="34543" y="17652"/>
                </a:lnTo>
                <a:lnTo>
                  <a:pt x="39403" y="19125"/>
                </a:lnTo>
                <a:lnTo>
                  <a:pt x="44846" y="22193"/>
                </a:lnTo>
                <a:lnTo>
                  <a:pt x="50885" y="26832"/>
                </a:lnTo>
                <a:lnTo>
                  <a:pt x="57531" y="33020"/>
                </a:lnTo>
                <a:lnTo>
                  <a:pt x="58801" y="34162"/>
                </a:lnTo>
                <a:lnTo>
                  <a:pt x="59943" y="35433"/>
                </a:lnTo>
                <a:lnTo>
                  <a:pt x="61214" y="36702"/>
                </a:lnTo>
                <a:lnTo>
                  <a:pt x="55802" y="50559"/>
                </a:lnTo>
                <a:lnTo>
                  <a:pt x="45362" y="88485"/>
                </a:lnTo>
                <a:lnTo>
                  <a:pt x="45142" y="95964"/>
                </a:lnTo>
                <a:lnTo>
                  <a:pt x="45569" y="101387"/>
                </a:lnTo>
                <a:lnTo>
                  <a:pt x="72937" y="132109"/>
                </a:lnTo>
                <a:lnTo>
                  <a:pt x="86868" y="134238"/>
                </a:lnTo>
                <a:lnTo>
                  <a:pt x="93726" y="131699"/>
                </a:lnTo>
                <a:lnTo>
                  <a:pt x="107451" y="110871"/>
                </a:lnTo>
                <a:lnTo>
                  <a:pt x="87757" y="110871"/>
                </a:lnTo>
                <a:lnTo>
                  <a:pt x="81915" y="110109"/>
                </a:lnTo>
                <a:lnTo>
                  <a:pt x="76200" y="109474"/>
                </a:lnTo>
                <a:lnTo>
                  <a:pt x="70866" y="106680"/>
                </a:lnTo>
                <a:lnTo>
                  <a:pt x="66040" y="101726"/>
                </a:lnTo>
                <a:lnTo>
                  <a:pt x="62103" y="97917"/>
                </a:lnTo>
                <a:lnTo>
                  <a:pt x="59562" y="93345"/>
                </a:lnTo>
                <a:lnTo>
                  <a:pt x="57023" y="82804"/>
                </a:lnTo>
                <a:lnTo>
                  <a:pt x="57277" y="76326"/>
                </a:lnTo>
                <a:lnTo>
                  <a:pt x="67437" y="42799"/>
                </a:lnTo>
                <a:lnTo>
                  <a:pt x="96393" y="42799"/>
                </a:lnTo>
                <a:lnTo>
                  <a:pt x="70231" y="16637"/>
                </a:lnTo>
                <a:close/>
              </a:path>
              <a:path w="140335" h="134620">
                <a:moveTo>
                  <a:pt x="96393" y="42799"/>
                </a:moveTo>
                <a:lnTo>
                  <a:pt x="67437" y="42799"/>
                </a:lnTo>
                <a:lnTo>
                  <a:pt x="83717" y="59182"/>
                </a:lnTo>
                <a:lnTo>
                  <a:pt x="102997" y="78486"/>
                </a:lnTo>
                <a:lnTo>
                  <a:pt x="102319" y="88011"/>
                </a:lnTo>
                <a:lnTo>
                  <a:pt x="87757" y="110871"/>
                </a:lnTo>
                <a:lnTo>
                  <a:pt x="107451" y="110871"/>
                </a:lnTo>
                <a:lnTo>
                  <a:pt x="107598" y="110109"/>
                </a:lnTo>
                <a:lnTo>
                  <a:pt x="108362" y="103981"/>
                </a:lnTo>
                <a:lnTo>
                  <a:pt x="109020" y="95964"/>
                </a:lnTo>
                <a:lnTo>
                  <a:pt x="109601" y="85089"/>
                </a:lnTo>
                <a:lnTo>
                  <a:pt x="138141" y="85089"/>
                </a:lnTo>
                <a:lnTo>
                  <a:pt x="139890" y="77835"/>
                </a:lnTo>
                <a:lnTo>
                  <a:pt x="139887" y="70104"/>
                </a:lnTo>
                <a:lnTo>
                  <a:pt x="128778" y="70104"/>
                </a:lnTo>
                <a:lnTo>
                  <a:pt x="127508" y="69976"/>
                </a:lnTo>
                <a:lnTo>
                  <a:pt x="126111" y="69976"/>
                </a:lnTo>
                <a:lnTo>
                  <a:pt x="124206" y="69214"/>
                </a:lnTo>
                <a:lnTo>
                  <a:pt x="119761" y="65786"/>
                </a:lnTo>
                <a:lnTo>
                  <a:pt x="114046" y="60451"/>
                </a:lnTo>
                <a:lnTo>
                  <a:pt x="96393" y="42799"/>
                </a:lnTo>
                <a:close/>
              </a:path>
              <a:path w="140335" h="134620">
                <a:moveTo>
                  <a:pt x="138141" y="85089"/>
                </a:moveTo>
                <a:lnTo>
                  <a:pt x="109601" y="85089"/>
                </a:lnTo>
                <a:lnTo>
                  <a:pt x="115316" y="90550"/>
                </a:lnTo>
                <a:lnTo>
                  <a:pt x="120142" y="93599"/>
                </a:lnTo>
                <a:lnTo>
                  <a:pt x="124079" y="94234"/>
                </a:lnTo>
                <a:lnTo>
                  <a:pt x="128143" y="94996"/>
                </a:lnTo>
                <a:lnTo>
                  <a:pt x="131572" y="93852"/>
                </a:lnTo>
                <a:lnTo>
                  <a:pt x="134493" y="90805"/>
                </a:lnTo>
                <a:lnTo>
                  <a:pt x="138084" y="85326"/>
                </a:lnTo>
                <a:lnTo>
                  <a:pt x="138141" y="85089"/>
                </a:lnTo>
                <a:close/>
              </a:path>
              <a:path w="140335" h="134620">
                <a:moveTo>
                  <a:pt x="42037" y="0"/>
                </a:moveTo>
                <a:lnTo>
                  <a:pt x="8413" y="21830"/>
                </a:lnTo>
                <a:lnTo>
                  <a:pt x="0" y="53975"/>
                </a:lnTo>
                <a:lnTo>
                  <a:pt x="2667" y="61849"/>
                </a:lnTo>
                <a:lnTo>
                  <a:pt x="11557" y="70738"/>
                </a:lnTo>
                <a:lnTo>
                  <a:pt x="14732" y="72389"/>
                </a:lnTo>
                <a:lnTo>
                  <a:pt x="17907" y="72771"/>
                </a:lnTo>
                <a:lnTo>
                  <a:pt x="20955" y="73279"/>
                </a:lnTo>
                <a:lnTo>
                  <a:pt x="23622" y="72389"/>
                </a:lnTo>
                <a:lnTo>
                  <a:pt x="25781" y="70231"/>
                </a:lnTo>
                <a:lnTo>
                  <a:pt x="28067" y="68072"/>
                </a:lnTo>
                <a:lnTo>
                  <a:pt x="29083" y="65277"/>
                </a:lnTo>
                <a:lnTo>
                  <a:pt x="28321" y="59182"/>
                </a:lnTo>
                <a:lnTo>
                  <a:pt x="26670" y="56134"/>
                </a:lnTo>
                <a:lnTo>
                  <a:pt x="21462" y="50926"/>
                </a:lnTo>
                <a:lnTo>
                  <a:pt x="17399" y="47117"/>
                </a:lnTo>
                <a:lnTo>
                  <a:pt x="14478" y="44196"/>
                </a:lnTo>
                <a:lnTo>
                  <a:pt x="12954" y="40386"/>
                </a:lnTo>
                <a:lnTo>
                  <a:pt x="12700" y="31369"/>
                </a:lnTo>
                <a:lnTo>
                  <a:pt x="14478" y="27305"/>
                </a:lnTo>
                <a:lnTo>
                  <a:pt x="22987" y="18796"/>
                </a:lnTo>
                <a:lnTo>
                  <a:pt x="28575" y="16637"/>
                </a:lnTo>
                <a:lnTo>
                  <a:pt x="70231" y="16637"/>
                </a:lnTo>
                <a:lnTo>
                  <a:pt x="64389" y="10795"/>
                </a:lnTo>
                <a:lnTo>
                  <a:pt x="57912" y="5461"/>
                </a:lnTo>
                <a:lnTo>
                  <a:pt x="47879" y="635"/>
                </a:lnTo>
                <a:lnTo>
                  <a:pt x="42037" y="0"/>
                </a:lnTo>
                <a:close/>
              </a:path>
              <a:path w="140335" h="134620">
                <a:moveTo>
                  <a:pt x="132334" y="50926"/>
                </a:moveTo>
                <a:lnTo>
                  <a:pt x="132717" y="56769"/>
                </a:lnTo>
                <a:lnTo>
                  <a:pt x="132842" y="63373"/>
                </a:lnTo>
                <a:lnTo>
                  <a:pt x="132461" y="66801"/>
                </a:lnTo>
                <a:lnTo>
                  <a:pt x="131826" y="67818"/>
                </a:lnTo>
                <a:lnTo>
                  <a:pt x="130810" y="68834"/>
                </a:lnTo>
                <a:lnTo>
                  <a:pt x="129921" y="69596"/>
                </a:lnTo>
                <a:lnTo>
                  <a:pt x="128778" y="70104"/>
                </a:lnTo>
                <a:lnTo>
                  <a:pt x="139887" y="70104"/>
                </a:lnTo>
                <a:lnTo>
                  <a:pt x="139806" y="67818"/>
                </a:lnTo>
                <a:lnTo>
                  <a:pt x="138049" y="56769"/>
                </a:lnTo>
                <a:lnTo>
                  <a:pt x="134239" y="52959"/>
                </a:lnTo>
                <a:lnTo>
                  <a:pt x="132334" y="50926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84834" y="6189979"/>
            <a:ext cx="172085" cy="200660"/>
          </a:xfrm>
          <a:custGeom>
            <a:avLst/>
            <a:gdLst/>
            <a:ahLst/>
            <a:cxnLst/>
            <a:rect l="l" t="t" r="r" b="b"/>
            <a:pathLst>
              <a:path w="172085" h="200660">
                <a:moveTo>
                  <a:pt x="91942" y="152908"/>
                </a:moveTo>
                <a:lnTo>
                  <a:pt x="85729" y="152908"/>
                </a:lnTo>
                <a:lnTo>
                  <a:pt x="87761" y="172974"/>
                </a:lnTo>
                <a:lnTo>
                  <a:pt x="105414" y="200406"/>
                </a:lnTo>
                <a:lnTo>
                  <a:pt x="113161" y="199390"/>
                </a:lnTo>
                <a:lnTo>
                  <a:pt x="123286" y="197133"/>
                </a:lnTo>
                <a:lnTo>
                  <a:pt x="132910" y="193055"/>
                </a:lnTo>
                <a:lnTo>
                  <a:pt x="142058" y="187192"/>
                </a:lnTo>
                <a:lnTo>
                  <a:pt x="150753" y="179578"/>
                </a:lnTo>
                <a:lnTo>
                  <a:pt x="108716" y="179578"/>
                </a:lnTo>
                <a:lnTo>
                  <a:pt x="104271" y="178435"/>
                </a:lnTo>
                <a:lnTo>
                  <a:pt x="100969" y="175260"/>
                </a:lnTo>
                <a:lnTo>
                  <a:pt x="98429" y="172720"/>
                </a:lnTo>
                <a:lnTo>
                  <a:pt x="96397" y="169164"/>
                </a:lnTo>
                <a:lnTo>
                  <a:pt x="94873" y="164846"/>
                </a:lnTo>
                <a:lnTo>
                  <a:pt x="93222" y="160400"/>
                </a:lnTo>
                <a:lnTo>
                  <a:pt x="92206" y="155067"/>
                </a:lnTo>
                <a:lnTo>
                  <a:pt x="91942" y="152908"/>
                </a:lnTo>
                <a:close/>
              </a:path>
              <a:path w="172085" h="200660">
                <a:moveTo>
                  <a:pt x="164367" y="103886"/>
                </a:moveTo>
                <a:lnTo>
                  <a:pt x="149610" y="103886"/>
                </a:lnTo>
                <a:lnTo>
                  <a:pt x="153420" y="104775"/>
                </a:lnTo>
                <a:lnTo>
                  <a:pt x="157547" y="108886"/>
                </a:lnTo>
                <a:lnTo>
                  <a:pt x="161929" y="113157"/>
                </a:lnTo>
                <a:lnTo>
                  <a:pt x="163961" y="120269"/>
                </a:lnTo>
                <a:lnTo>
                  <a:pt x="163522" y="128397"/>
                </a:lnTo>
                <a:lnTo>
                  <a:pt x="138224" y="166937"/>
                </a:lnTo>
                <a:lnTo>
                  <a:pt x="108716" y="179578"/>
                </a:lnTo>
                <a:lnTo>
                  <a:pt x="150753" y="179578"/>
                </a:lnTo>
                <a:lnTo>
                  <a:pt x="170988" y="142680"/>
                </a:lnTo>
                <a:lnTo>
                  <a:pt x="171789" y="128397"/>
                </a:lnTo>
                <a:lnTo>
                  <a:pt x="170714" y="119562"/>
                </a:lnTo>
                <a:lnTo>
                  <a:pt x="168295" y="111347"/>
                </a:lnTo>
                <a:lnTo>
                  <a:pt x="164567" y="104132"/>
                </a:lnTo>
                <a:lnTo>
                  <a:pt x="164367" y="103886"/>
                </a:lnTo>
                <a:close/>
              </a:path>
              <a:path w="172085" h="200660">
                <a:moveTo>
                  <a:pt x="64520" y="113919"/>
                </a:moveTo>
                <a:lnTo>
                  <a:pt x="58297" y="113919"/>
                </a:lnTo>
                <a:lnTo>
                  <a:pt x="58254" y="115950"/>
                </a:lnTo>
                <a:lnTo>
                  <a:pt x="58140" y="127127"/>
                </a:lnTo>
                <a:lnTo>
                  <a:pt x="58678" y="134239"/>
                </a:lnTo>
                <a:lnTo>
                  <a:pt x="73537" y="153670"/>
                </a:lnTo>
                <a:lnTo>
                  <a:pt x="76585" y="154178"/>
                </a:lnTo>
                <a:lnTo>
                  <a:pt x="80522" y="153797"/>
                </a:lnTo>
                <a:lnTo>
                  <a:pt x="85729" y="152908"/>
                </a:lnTo>
                <a:lnTo>
                  <a:pt x="91942" y="152908"/>
                </a:lnTo>
                <a:lnTo>
                  <a:pt x="91444" y="148844"/>
                </a:lnTo>
                <a:lnTo>
                  <a:pt x="98136" y="143742"/>
                </a:lnTo>
                <a:lnTo>
                  <a:pt x="105827" y="137366"/>
                </a:lnTo>
                <a:lnTo>
                  <a:pt x="111949" y="131953"/>
                </a:lnTo>
                <a:lnTo>
                  <a:pt x="76585" y="131953"/>
                </a:lnTo>
                <a:lnTo>
                  <a:pt x="74553" y="131825"/>
                </a:lnTo>
                <a:lnTo>
                  <a:pt x="72394" y="131572"/>
                </a:lnTo>
                <a:lnTo>
                  <a:pt x="70743" y="131064"/>
                </a:lnTo>
                <a:lnTo>
                  <a:pt x="69600" y="129921"/>
                </a:lnTo>
                <a:lnTo>
                  <a:pt x="68203" y="128650"/>
                </a:lnTo>
                <a:lnTo>
                  <a:pt x="66933" y="126365"/>
                </a:lnTo>
                <a:lnTo>
                  <a:pt x="65992" y="123317"/>
                </a:lnTo>
                <a:lnTo>
                  <a:pt x="64901" y="120650"/>
                </a:lnTo>
                <a:lnTo>
                  <a:pt x="64533" y="116840"/>
                </a:lnTo>
                <a:lnTo>
                  <a:pt x="64520" y="113919"/>
                </a:lnTo>
                <a:close/>
              </a:path>
              <a:path w="172085" h="200660">
                <a:moveTo>
                  <a:pt x="133608" y="88137"/>
                </a:moveTo>
                <a:lnTo>
                  <a:pt x="88650" y="123317"/>
                </a:lnTo>
                <a:lnTo>
                  <a:pt x="84459" y="127127"/>
                </a:lnTo>
                <a:lnTo>
                  <a:pt x="82427" y="128397"/>
                </a:lnTo>
                <a:lnTo>
                  <a:pt x="79125" y="130810"/>
                </a:lnTo>
                <a:lnTo>
                  <a:pt x="76585" y="131953"/>
                </a:lnTo>
                <a:lnTo>
                  <a:pt x="111949" y="131953"/>
                </a:lnTo>
                <a:lnTo>
                  <a:pt x="114534" y="129667"/>
                </a:lnTo>
                <a:lnTo>
                  <a:pt x="124210" y="120650"/>
                </a:lnTo>
                <a:lnTo>
                  <a:pt x="130769" y="114819"/>
                </a:lnTo>
                <a:lnTo>
                  <a:pt x="136386" y="110299"/>
                </a:lnTo>
                <a:lnTo>
                  <a:pt x="141123" y="107112"/>
                </a:lnTo>
                <a:lnTo>
                  <a:pt x="145038" y="105283"/>
                </a:lnTo>
                <a:lnTo>
                  <a:pt x="149610" y="103886"/>
                </a:lnTo>
                <a:lnTo>
                  <a:pt x="164367" y="103886"/>
                </a:lnTo>
                <a:lnTo>
                  <a:pt x="159437" y="97837"/>
                </a:lnTo>
                <a:lnTo>
                  <a:pt x="153928" y="92329"/>
                </a:lnTo>
                <a:lnTo>
                  <a:pt x="147578" y="89281"/>
                </a:lnTo>
                <a:lnTo>
                  <a:pt x="140593" y="88646"/>
                </a:lnTo>
                <a:lnTo>
                  <a:pt x="133608" y="88137"/>
                </a:lnTo>
                <a:close/>
              </a:path>
              <a:path w="172085" h="200660">
                <a:moveTo>
                  <a:pt x="62361" y="0"/>
                </a:moveTo>
                <a:lnTo>
                  <a:pt x="61853" y="0"/>
                </a:lnTo>
                <a:lnTo>
                  <a:pt x="60583" y="508"/>
                </a:lnTo>
                <a:lnTo>
                  <a:pt x="59059" y="1905"/>
                </a:lnTo>
                <a:lnTo>
                  <a:pt x="56519" y="4445"/>
                </a:lnTo>
                <a:lnTo>
                  <a:pt x="50931" y="10160"/>
                </a:lnTo>
                <a:lnTo>
                  <a:pt x="39501" y="21590"/>
                </a:lnTo>
                <a:lnTo>
                  <a:pt x="6842" y="42408"/>
                </a:lnTo>
                <a:lnTo>
                  <a:pt x="0" y="68961"/>
                </a:lnTo>
                <a:lnTo>
                  <a:pt x="1143" y="77285"/>
                </a:lnTo>
                <a:lnTo>
                  <a:pt x="27563" y="111125"/>
                </a:lnTo>
                <a:lnTo>
                  <a:pt x="50550" y="116078"/>
                </a:lnTo>
                <a:lnTo>
                  <a:pt x="58297" y="113919"/>
                </a:lnTo>
                <a:lnTo>
                  <a:pt x="64520" y="113919"/>
                </a:lnTo>
                <a:lnTo>
                  <a:pt x="64520" y="111633"/>
                </a:lnTo>
                <a:lnTo>
                  <a:pt x="69981" y="108839"/>
                </a:lnTo>
                <a:lnTo>
                  <a:pt x="74807" y="105283"/>
                </a:lnTo>
                <a:lnTo>
                  <a:pt x="78363" y="101727"/>
                </a:lnTo>
                <a:lnTo>
                  <a:pt x="64012" y="101727"/>
                </a:lnTo>
                <a:lnTo>
                  <a:pt x="56519" y="100203"/>
                </a:lnTo>
                <a:lnTo>
                  <a:pt x="20007" y="75136"/>
                </a:lnTo>
                <a:lnTo>
                  <a:pt x="10291" y="51562"/>
                </a:lnTo>
                <a:lnTo>
                  <a:pt x="12069" y="45720"/>
                </a:lnTo>
                <a:lnTo>
                  <a:pt x="16387" y="41402"/>
                </a:lnTo>
                <a:lnTo>
                  <a:pt x="20959" y="36703"/>
                </a:lnTo>
                <a:lnTo>
                  <a:pt x="27182" y="35052"/>
                </a:lnTo>
                <a:lnTo>
                  <a:pt x="75738" y="35052"/>
                </a:lnTo>
                <a:lnTo>
                  <a:pt x="73216" y="32791"/>
                </a:lnTo>
                <a:lnTo>
                  <a:pt x="67314" y="28813"/>
                </a:lnTo>
                <a:lnTo>
                  <a:pt x="61318" y="25953"/>
                </a:lnTo>
                <a:lnTo>
                  <a:pt x="55249" y="24130"/>
                </a:lnTo>
                <a:lnTo>
                  <a:pt x="68330" y="11049"/>
                </a:lnTo>
                <a:lnTo>
                  <a:pt x="69727" y="9525"/>
                </a:lnTo>
                <a:lnTo>
                  <a:pt x="69981" y="8890"/>
                </a:lnTo>
                <a:lnTo>
                  <a:pt x="70108" y="8128"/>
                </a:lnTo>
                <a:lnTo>
                  <a:pt x="70108" y="7620"/>
                </a:lnTo>
                <a:lnTo>
                  <a:pt x="62996" y="381"/>
                </a:lnTo>
                <a:lnTo>
                  <a:pt x="62361" y="0"/>
                </a:lnTo>
                <a:close/>
              </a:path>
              <a:path w="172085" h="200660">
                <a:moveTo>
                  <a:pt x="75738" y="35052"/>
                </a:moveTo>
                <a:lnTo>
                  <a:pt x="27182" y="35052"/>
                </a:lnTo>
                <a:lnTo>
                  <a:pt x="34675" y="36575"/>
                </a:lnTo>
                <a:lnTo>
                  <a:pt x="42345" y="38985"/>
                </a:lnTo>
                <a:lnTo>
                  <a:pt x="75744" y="67754"/>
                </a:lnTo>
                <a:lnTo>
                  <a:pt x="81030" y="85217"/>
                </a:lnTo>
                <a:lnTo>
                  <a:pt x="79252" y="90805"/>
                </a:lnTo>
                <a:lnTo>
                  <a:pt x="74807" y="95377"/>
                </a:lnTo>
                <a:lnTo>
                  <a:pt x="70108" y="99949"/>
                </a:lnTo>
                <a:lnTo>
                  <a:pt x="64012" y="101727"/>
                </a:lnTo>
                <a:lnTo>
                  <a:pt x="78363" y="101727"/>
                </a:lnTo>
                <a:lnTo>
                  <a:pt x="92570" y="69278"/>
                </a:lnTo>
                <a:lnTo>
                  <a:pt x="92431" y="67754"/>
                </a:lnTo>
                <a:lnTo>
                  <a:pt x="91464" y="60297"/>
                </a:lnTo>
                <a:lnTo>
                  <a:pt x="88841" y="52228"/>
                </a:lnTo>
                <a:lnTo>
                  <a:pt x="84693" y="44779"/>
                </a:lnTo>
                <a:lnTo>
                  <a:pt x="78998" y="37973"/>
                </a:lnTo>
                <a:lnTo>
                  <a:pt x="75738" y="35052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74326" y="6122798"/>
            <a:ext cx="121920" cy="125729"/>
          </a:xfrm>
          <a:custGeom>
            <a:avLst/>
            <a:gdLst/>
            <a:ahLst/>
            <a:cxnLst/>
            <a:rect l="l" t="t" r="r" b="b"/>
            <a:pathLst>
              <a:path w="121919" h="125729">
                <a:moveTo>
                  <a:pt x="46140" y="0"/>
                </a:moveTo>
                <a:lnTo>
                  <a:pt x="6651" y="20564"/>
                </a:lnTo>
                <a:lnTo>
                  <a:pt x="0" y="40514"/>
                </a:lnTo>
                <a:lnTo>
                  <a:pt x="293" y="51942"/>
                </a:lnTo>
                <a:lnTo>
                  <a:pt x="16313" y="88018"/>
                </a:lnTo>
                <a:lnTo>
                  <a:pt x="49474" y="117268"/>
                </a:lnTo>
                <a:lnTo>
                  <a:pt x="83722" y="125229"/>
                </a:lnTo>
                <a:lnTo>
                  <a:pt x="93781" y="123380"/>
                </a:lnTo>
                <a:lnTo>
                  <a:pt x="102721" y="119340"/>
                </a:lnTo>
                <a:lnTo>
                  <a:pt x="110529" y="113156"/>
                </a:lnTo>
                <a:lnTo>
                  <a:pt x="116234" y="106019"/>
                </a:lnTo>
                <a:lnTo>
                  <a:pt x="119376" y="99254"/>
                </a:lnTo>
                <a:lnTo>
                  <a:pt x="77870" y="99254"/>
                </a:lnTo>
                <a:lnTo>
                  <a:pt x="68111" y="98678"/>
                </a:lnTo>
                <a:lnTo>
                  <a:pt x="57802" y="96055"/>
                </a:lnTo>
                <a:lnTo>
                  <a:pt x="47458" y="91217"/>
                </a:lnTo>
                <a:lnTo>
                  <a:pt x="37089" y="84141"/>
                </a:lnTo>
                <a:lnTo>
                  <a:pt x="26709" y="74802"/>
                </a:lnTo>
                <a:lnTo>
                  <a:pt x="32678" y="68833"/>
                </a:lnTo>
                <a:lnTo>
                  <a:pt x="20867" y="68833"/>
                </a:lnTo>
                <a:lnTo>
                  <a:pt x="8675" y="35560"/>
                </a:lnTo>
                <a:lnTo>
                  <a:pt x="10961" y="28955"/>
                </a:lnTo>
                <a:lnTo>
                  <a:pt x="18962" y="20954"/>
                </a:lnTo>
                <a:lnTo>
                  <a:pt x="23153" y="18923"/>
                </a:lnTo>
                <a:lnTo>
                  <a:pt x="28233" y="18287"/>
                </a:lnTo>
                <a:lnTo>
                  <a:pt x="33313" y="17525"/>
                </a:lnTo>
                <a:lnTo>
                  <a:pt x="80974" y="17525"/>
                </a:lnTo>
                <a:lnTo>
                  <a:pt x="73804" y="11322"/>
                </a:lnTo>
                <a:lnTo>
                  <a:pt x="64793" y="5651"/>
                </a:lnTo>
                <a:lnTo>
                  <a:pt x="55568" y="1885"/>
                </a:lnTo>
                <a:lnTo>
                  <a:pt x="46140" y="0"/>
                </a:lnTo>
                <a:close/>
              </a:path>
              <a:path w="121919" h="125729">
                <a:moveTo>
                  <a:pt x="106719" y="43179"/>
                </a:moveTo>
                <a:lnTo>
                  <a:pt x="105068" y="43306"/>
                </a:lnTo>
                <a:lnTo>
                  <a:pt x="103544" y="43687"/>
                </a:lnTo>
                <a:lnTo>
                  <a:pt x="101893" y="43814"/>
                </a:lnTo>
                <a:lnTo>
                  <a:pt x="105493" y="51577"/>
                </a:lnTo>
                <a:lnTo>
                  <a:pt x="107926" y="58674"/>
                </a:lnTo>
                <a:lnTo>
                  <a:pt x="109216" y="65103"/>
                </a:lnTo>
                <a:lnTo>
                  <a:pt x="109386" y="70865"/>
                </a:lnTo>
                <a:lnTo>
                  <a:pt x="108878" y="78231"/>
                </a:lnTo>
                <a:lnTo>
                  <a:pt x="77870" y="99254"/>
                </a:lnTo>
                <a:lnTo>
                  <a:pt x="119376" y="99254"/>
                </a:lnTo>
                <a:lnTo>
                  <a:pt x="119978" y="97948"/>
                </a:lnTo>
                <a:lnTo>
                  <a:pt x="121691" y="89028"/>
                </a:lnTo>
                <a:lnTo>
                  <a:pt x="121324" y="79248"/>
                </a:lnTo>
                <a:lnTo>
                  <a:pt x="119381" y="69397"/>
                </a:lnTo>
                <a:lnTo>
                  <a:pt x="116355" y="60070"/>
                </a:lnTo>
                <a:lnTo>
                  <a:pt x="112162" y="51315"/>
                </a:lnTo>
                <a:lnTo>
                  <a:pt x="106719" y="43179"/>
                </a:lnTo>
                <a:close/>
              </a:path>
              <a:path w="121919" h="125729">
                <a:moveTo>
                  <a:pt x="80974" y="17525"/>
                </a:moveTo>
                <a:lnTo>
                  <a:pt x="33313" y="17525"/>
                </a:lnTo>
                <a:lnTo>
                  <a:pt x="38520" y="18414"/>
                </a:lnTo>
                <a:lnTo>
                  <a:pt x="43727" y="20700"/>
                </a:lnTo>
                <a:lnTo>
                  <a:pt x="47029" y="22225"/>
                </a:lnTo>
                <a:lnTo>
                  <a:pt x="51982" y="25653"/>
                </a:lnTo>
                <a:lnTo>
                  <a:pt x="58205" y="31495"/>
                </a:lnTo>
                <a:lnTo>
                  <a:pt x="20867" y="68833"/>
                </a:lnTo>
                <a:lnTo>
                  <a:pt x="32678" y="68833"/>
                </a:lnTo>
                <a:lnTo>
                  <a:pt x="82589" y="18923"/>
                </a:lnTo>
                <a:lnTo>
                  <a:pt x="80974" y="17525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30000" y="5939676"/>
            <a:ext cx="189865" cy="207645"/>
          </a:xfrm>
          <a:custGeom>
            <a:avLst/>
            <a:gdLst/>
            <a:ahLst/>
            <a:cxnLst/>
            <a:rect l="l" t="t" r="r" b="b"/>
            <a:pathLst>
              <a:path w="189864" h="207645">
                <a:moveTo>
                  <a:pt x="60832" y="61720"/>
                </a:moveTo>
                <a:lnTo>
                  <a:pt x="17780" y="61720"/>
                </a:lnTo>
                <a:lnTo>
                  <a:pt x="22987" y="62482"/>
                </a:lnTo>
                <a:lnTo>
                  <a:pt x="26796" y="62990"/>
                </a:lnTo>
                <a:lnTo>
                  <a:pt x="33019" y="67562"/>
                </a:lnTo>
                <a:lnTo>
                  <a:pt x="130937" y="165606"/>
                </a:lnTo>
                <a:lnTo>
                  <a:pt x="138810" y="173353"/>
                </a:lnTo>
                <a:lnTo>
                  <a:pt x="143128" y="179068"/>
                </a:lnTo>
                <a:lnTo>
                  <a:pt x="144144" y="182243"/>
                </a:lnTo>
                <a:lnTo>
                  <a:pt x="145795" y="188212"/>
                </a:lnTo>
                <a:lnTo>
                  <a:pt x="144018" y="193800"/>
                </a:lnTo>
                <a:lnTo>
                  <a:pt x="139064" y="198880"/>
                </a:lnTo>
                <a:lnTo>
                  <a:pt x="137540" y="200277"/>
                </a:lnTo>
                <a:lnTo>
                  <a:pt x="136016" y="201928"/>
                </a:lnTo>
                <a:lnTo>
                  <a:pt x="134493" y="203325"/>
                </a:lnTo>
                <a:lnTo>
                  <a:pt x="138302" y="207135"/>
                </a:lnTo>
                <a:lnTo>
                  <a:pt x="182255" y="163193"/>
                </a:lnTo>
                <a:lnTo>
                  <a:pt x="171703" y="163193"/>
                </a:lnTo>
                <a:lnTo>
                  <a:pt x="166496" y="162431"/>
                </a:lnTo>
                <a:lnTo>
                  <a:pt x="162687" y="161923"/>
                </a:lnTo>
                <a:lnTo>
                  <a:pt x="156463" y="157351"/>
                </a:lnTo>
                <a:lnTo>
                  <a:pt x="107568" y="108456"/>
                </a:lnTo>
                <a:lnTo>
                  <a:pt x="112268" y="105535"/>
                </a:lnTo>
                <a:lnTo>
                  <a:pt x="116585" y="102614"/>
                </a:lnTo>
                <a:lnTo>
                  <a:pt x="101726" y="102614"/>
                </a:lnTo>
                <a:lnTo>
                  <a:pt x="60832" y="61720"/>
                </a:lnTo>
                <a:close/>
              </a:path>
              <a:path w="189864" h="207645">
                <a:moveTo>
                  <a:pt x="185674" y="152144"/>
                </a:moveTo>
                <a:lnTo>
                  <a:pt x="181101" y="156716"/>
                </a:lnTo>
                <a:lnTo>
                  <a:pt x="176656" y="161288"/>
                </a:lnTo>
                <a:lnTo>
                  <a:pt x="171703" y="163193"/>
                </a:lnTo>
                <a:lnTo>
                  <a:pt x="182255" y="163193"/>
                </a:lnTo>
                <a:lnTo>
                  <a:pt x="189483" y="155954"/>
                </a:lnTo>
                <a:lnTo>
                  <a:pt x="185674" y="152144"/>
                </a:lnTo>
                <a:close/>
              </a:path>
              <a:path w="189864" h="207645">
                <a:moveTo>
                  <a:pt x="133328" y="20826"/>
                </a:moveTo>
                <a:lnTo>
                  <a:pt x="77215" y="20826"/>
                </a:lnTo>
                <a:lnTo>
                  <a:pt x="84200" y="21588"/>
                </a:lnTo>
                <a:lnTo>
                  <a:pt x="98678" y="27811"/>
                </a:lnTo>
                <a:lnTo>
                  <a:pt x="124307" y="58781"/>
                </a:lnTo>
                <a:lnTo>
                  <a:pt x="126005" y="73183"/>
                </a:lnTo>
                <a:lnTo>
                  <a:pt x="124761" y="79579"/>
                </a:lnTo>
                <a:lnTo>
                  <a:pt x="101726" y="102614"/>
                </a:lnTo>
                <a:lnTo>
                  <a:pt x="116585" y="102614"/>
                </a:lnTo>
                <a:lnTo>
                  <a:pt x="143541" y="72816"/>
                </a:lnTo>
                <a:lnTo>
                  <a:pt x="147193" y="53211"/>
                </a:lnTo>
                <a:lnTo>
                  <a:pt x="145663" y="43326"/>
                </a:lnTo>
                <a:lnTo>
                  <a:pt x="142192" y="33859"/>
                </a:lnTo>
                <a:lnTo>
                  <a:pt x="136745" y="24796"/>
                </a:lnTo>
                <a:lnTo>
                  <a:pt x="133328" y="20826"/>
                </a:lnTo>
                <a:close/>
              </a:path>
              <a:path w="189864" h="207645">
                <a:moveTo>
                  <a:pt x="93900" y="0"/>
                </a:moveTo>
                <a:lnTo>
                  <a:pt x="51627" y="17716"/>
                </a:lnTo>
                <a:lnTo>
                  <a:pt x="0" y="68832"/>
                </a:lnTo>
                <a:lnTo>
                  <a:pt x="3809" y="72642"/>
                </a:lnTo>
                <a:lnTo>
                  <a:pt x="5333" y="71245"/>
                </a:lnTo>
                <a:lnTo>
                  <a:pt x="6857" y="69594"/>
                </a:lnTo>
                <a:lnTo>
                  <a:pt x="8381" y="68197"/>
                </a:lnTo>
                <a:lnTo>
                  <a:pt x="12826" y="63625"/>
                </a:lnTo>
                <a:lnTo>
                  <a:pt x="17780" y="61720"/>
                </a:lnTo>
                <a:lnTo>
                  <a:pt x="60832" y="61720"/>
                </a:lnTo>
                <a:lnTo>
                  <a:pt x="44195" y="45083"/>
                </a:lnTo>
                <a:lnTo>
                  <a:pt x="77215" y="20826"/>
                </a:lnTo>
                <a:lnTo>
                  <a:pt x="133328" y="20826"/>
                </a:lnTo>
                <a:lnTo>
                  <a:pt x="129285" y="16127"/>
                </a:lnTo>
                <a:lnTo>
                  <a:pt x="122886" y="10477"/>
                </a:lnTo>
                <a:lnTo>
                  <a:pt x="116093" y="6078"/>
                </a:lnTo>
                <a:lnTo>
                  <a:pt x="108944" y="2893"/>
                </a:lnTo>
                <a:lnTo>
                  <a:pt x="101472" y="887"/>
                </a:lnTo>
                <a:lnTo>
                  <a:pt x="9390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2010" y="5898516"/>
            <a:ext cx="127000" cy="149224"/>
          </a:xfrm>
          <a:custGeom>
            <a:avLst/>
            <a:gdLst/>
            <a:ahLst/>
            <a:cxnLst/>
            <a:rect l="l" t="t" r="r" b="b"/>
            <a:pathLst>
              <a:path w="127000" h="149225">
                <a:moveTo>
                  <a:pt x="48894" y="57658"/>
                </a:moveTo>
                <a:lnTo>
                  <a:pt x="16509" y="57658"/>
                </a:lnTo>
                <a:lnTo>
                  <a:pt x="18668" y="58420"/>
                </a:lnTo>
                <a:lnTo>
                  <a:pt x="21208" y="60071"/>
                </a:lnTo>
                <a:lnTo>
                  <a:pt x="77343" y="115188"/>
                </a:lnTo>
                <a:lnTo>
                  <a:pt x="89281" y="131190"/>
                </a:lnTo>
                <a:lnTo>
                  <a:pt x="88391" y="137413"/>
                </a:lnTo>
                <a:lnTo>
                  <a:pt x="86106" y="141097"/>
                </a:lnTo>
                <a:lnTo>
                  <a:pt x="82041" y="145161"/>
                </a:lnTo>
                <a:lnTo>
                  <a:pt x="83312" y="146431"/>
                </a:lnTo>
                <a:lnTo>
                  <a:pt x="84455" y="147700"/>
                </a:lnTo>
                <a:lnTo>
                  <a:pt x="85725" y="148844"/>
                </a:lnTo>
                <a:lnTo>
                  <a:pt x="123462" y="111125"/>
                </a:lnTo>
                <a:lnTo>
                  <a:pt x="109981" y="111125"/>
                </a:lnTo>
                <a:lnTo>
                  <a:pt x="107061" y="110998"/>
                </a:lnTo>
                <a:lnTo>
                  <a:pt x="104520" y="109982"/>
                </a:lnTo>
                <a:lnTo>
                  <a:pt x="100711" y="108331"/>
                </a:lnTo>
                <a:lnTo>
                  <a:pt x="96265" y="105029"/>
                </a:lnTo>
                <a:lnTo>
                  <a:pt x="48894" y="57658"/>
                </a:lnTo>
                <a:close/>
              </a:path>
              <a:path w="127000" h="149225">
                <a:moveTo>
                  <a:pt x="123316" y="103886"/>
                </a:moveTo>
                <a:lnTo>
                  <a:pt x="119761" y="107442"/>
                </a:lnTo>
                <a:lnTo>
                  <a:pt x="116331" y="109727"/>
                </a:lnTo>
                <a:lnTo>
                  <a:pt x="113156" y="110362"/>
                </a:lnTo>
                <a:lnTo>
                  <a:pt x="109981" y="111125"/>
                </a:lnTo>
                <a:lnTo>
                  <a:pt x="123462" y="111125"/>
                </a:lnTo>
                <a:lnTo>
                  <a:pt x="127000" y="107569"/>
                </a:lnTo>
                <a:lnTo>
                  <a:pt x="123316" y="103886"/>
                </a:lnTo>
                <a:close/>
              </a:path>
              <a:path w="127000" h="149225">
                <a:moveTo>
                  <a:pt x="16763" y="25526"/>
                </a:moveTo>
                <a:lnTo>
                  <a:pt x="13081" y="29210"/>
                </a:lnTo>
                <a:lnTo>
                  <a:pt x="0" y="65024"/>
                </a:lnTo>
                <a:lnTo>
                  <a:pt x="1524" y="66039"/>
                </a:lnTo>
                <a:lnTo>
                  <a:pt x="3175" y="66929"/>
                </a:lnTo>
                <a:lnTo>
                  <a:pt x="4571" y="67818"/>
                </a:lnTo>
                <a:lnTo>
                  <a:pt x="5841" y="64515"/>
                </a:lnTo>
                <a:lnTo>
                  <a:pt x="7365" y="61975"/>
                </a:lnTo>
                <a:lnTo>
                  <a:pt x="9397" y="60071"/>
                </a:lnTo>
                <a:lnTo>
                  <a:pt x="10794" y="58674"/>
                </a:lnTo>
                <a:lnTo>
                  <a:pt x="12572" y="57785"/>
                </a:lnTo>
                <a:lnTo>
                  <a:pt x="14477" y="57658"/>
                </a:lnTo>
                <a:lnTo>
                  <a:pt x="48894" y="57658"/>
                </a:lnTo>
                <a:lnTo>
                  <a:pt x="46355" y="55118"/>
                </a:lnTo>
                <a:lnTo>
                  <a:pt x="42924" y="46482"/>
                </a:lnTo>
                <a:lnTo>
                  <a:pt x="37718" y="46482"/>
                </a:lnTo>
                <a:lnTo>
                  <a:pt x="16763" y="25526"/>
                </a:lnTo>
                <a:close/>
              </a:path>
              <a:path w="127000" h="149225">
                <a:moveTo>
                  <a:pt x="44576" y="0"/>
                </a:moveTo>
                <a:lnTo>
                  <a:pt x="40893" y="1524"/>
                </a:lnTo>
                <a:lnTo>
                  <a:pt x="37591" y="4699"/>
                </a:lnTo>
                <a:lnTo>
                  <a:pt x="33575" y="11334"/>
                </a:lnTo>
                <a:lnTo>
                  <a:pt x="32226" y="20542"/>
                </a:lnTo>
                <a:lnTo>
                  <a:pt x="33591" y="32273"/>
                </a:lnTo>
                <a:lnTo>
                  <a:pt x="37718" y="46482"/>
                </a:lnTo>
                <a:lnTo>
                  <a:pt x="42924" y="46482"/>
                </a:lnTo>
                <a:lnTo>
                  <a:pt x="42671" y="45847"/>
                </a:lnTo>
                <a:lnTo>
                  <a:pt x="40893" y="38481"/>
                </a:lnTo>
                <a:lnTo>
                  <a:pt x="40766" y="33147"/>
                </a:lnTo>
                <a:lnTo>
                  <a:pt x="40639" y="30607"/>
                </a:lnTo>
                <a:lnTo>
                  <a:pt x="41020" y="28701"/>
                </a:lnTo>
                <a:lnTo>
                  <a:pt x="42163" y="27686"/>
                </a:lnTo>
                <a:lnTo>
                  <a:pt x="43433" y="26415"/>
                </a:lnTo>
                <a:lnTo>
                  <a:pt x="46481" y="25526"/>
                </a:lnTo>
                <a:lnTo>
                  <a:pt x="56261" y="25273"/>
                </a:lnTo>
                <a:lnTo>
                  <a:pt x="59689" y="24130"/>
                </a:lnTo>
                <a:lnTo>
                  <a:pt x="63881" y="19938"/>
                </a:lnTo>
                <a:lnTo>
                  <a:pt x="64896" y="17145"/>
                </a:lnTo>
                <a:lnTo>
                  <a:pt x="64134" y="10540"/>
                </a:lnTo>
                <a:lnTo>
                  <a:pt x="62737" y="7493"/>
                </a:lnTo>
                <a:lnTo>
                  <a:pt x="57150" y="1905"/>
                </a:lnTo>
                <a:lnTo>
                  <a:pt x="53339" y="381"/>
                </a:lnTo>
                <a:lnTo>
                  <a:pt x="49021" y="126"/>
                </a:lnTo>
                <a:lnTo>
                  <a:pt x="44576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60923" y="5833695"/>
            <a:ext cx="126364" cy="128269"/>
          </a:xfrm>
          <a:custGeom>
            <a:avLst/>
            <a:gdLst/>
            <a:ahLst/>
            <a:cxnLst/>
            <a:rect l="l" t="t" r="r" b="b"/>
            <a:pathLst>
              <a:path w="126364" h="128270">
                <a:moveTo>
                  <a:pt x="46265" y="0"/>
                </a:moveTo>
                <a:lnTo>
                  <a:pt x="9201" y="19768"/>
                </a:lnTo>
                <a:lnTo>
                  <a:pt x="0" y="47220"/>
                </a:lnTo>
                <a:lnTo>
                  <a:pt x="382" y="55354"/>
                </a:lnTo>
                <a:lnTo>
                  <a:pt x="19055" y="97065"/>
                </a:lnTo>
                <a:lnTo>
                  <a:pt x="54729" y="123144"/>
                </a:lnTo>
                <a:lnTo>
                  <a:pt x="79158" y="128184"/>
                </a:lnTo>
                <a:lnTo>
                  <a:pt x="91203" y="126648"/>
                </a:lnTo>
                <a:lnTo>
                  <a:pt x="102106" y="122017"/>
                </a:lnTo>
                <a:lnTo>
                  <a:pt x="111841" y="114361"/>
                </a:lnTo>
                <a:lnTo>
                  <a:pt x="115604" y="110011"/>
                </a:lnTo>
                <a:lnTo>
                  <a:pt x="94283" y="110011"/>
                </a:lnTo>
                <a:lnTo>
                  <a:pt x="85353" y="109741"/>
                </a:lnTo>
                <a:lnTo>
                  <a:pt x="43259" y="88189"/>
                </a:lnTo>
                <a:lnTo>
                  <a:pt x="15067" y="55306"/>
                </a:lnTo>
                <a:lnTo>
                  <a:pt x="10495" y="41590"/>
                </a:lnTo>
                <a:lnTo>
                  <a:pt x="11511" y="36256"/>
                </a:lnTo>
                <a:lnTo>
                  <a:pt x="12400" y="31049"/>
                </a:lnTo>
                <a:lnTo>
                  <a:pt x="35823" y="16629"/>
                </a:lnTo>
                <a:lnTo>
                  <a:pt x="92675" y="16629"/>
                </a:lnTo>
                <a:lnTo>
                  <a:pt x="91070" y="15222"/>
                </a:lnTo>
                <a:lnTo>
                  <a:pt x="81154" y="8856"/>
                </a:lnTo>
                <a:lnTo>
                  <a:pt x="70548" y="4157"/>
                </a:lnTo>
                <a:lnTo>
                  <a:pt x="59263" y="1077"/>
                </a:lnTo>
                <a:lnTo>
                  <a:pt x="46265" y="0"/>
                </a:lnTo>
                <a:close/>
              </a:path>
              <a:path w="126364" h="128270">
                <a:moveTo>
                  <a:pt x="92675" y="16629"/>
                </a:moveTo>
                <a:lnTo>
                  <a:pt x="35823" y="16629"/>
                </a:lnTo>
                <a:lnTo>
                  <a:pt x="43388" y="17587"/>
                </a:lnTo>
                <a:lnTo>
                  <a:pt x="55199" y="21377"/>
                </a:lnTo>
                <a:lnTo>
                  <a:pt x="91775" y="47559"/>
                </a:lnTo>
                <a:lnTo>
                  <a:pt x="114254" y="81087"/>
                </a:lnTo>
                <a:lnTo>
                  <a:pt x="116032" y="90231"/>
                </a:lnTo>
                <a:lnTo>
                  <a:pt x="114000" y="97597"/>
                </a:lnTo>
                <a:lnTo>
                  <a:pt x="108285" y="103312"/>
                </a:lnTo>
                <a:lnTo>
                  <a:pt x="101927" y="107852"/>
                </a:lnTo>
                <a:lnTo>
                  <a:pt x="94283" y="110011"/>
                </a:lnTo>
                <a:lnTo>
                  <a:pt x="115604" y="110011"/>
                </a:lnTo>
                <a:lnTo>
                  <a:pt x="126195" y="78801"/>
                </a:lnTo>
                <a:lnTo>
                  <a:pt x="125620" y="71245"/>
                </a:lnTo>
                <a:lnTo>
                  <a:pt x="106263" y="29924"/>
                </a:lnTo>
                <a:lnTo>
                  <a:pt x="100284" y="23302"/>
                </a:lnTo>
                <a:lnTo>
                  <a:pt x="92675" y="16629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50973" y="5745860"/>
            <a:ext cx="119380" cy="127000"/>
          </a:xfrm>
          <a:custGeom>
            <a:avLst/>
            <a:gdLst/>
            <a:ahLst/>
            <a:cxnLst/>
            <a:rect l="l" t="t" r="r" b="b"/>
            <a:pathLst>
              <a:path w="119380" h="127000">
                <a:moveTo>
                  <a:pt x="50367" y="0"/>
                </a:moveTo>
                <a:lnTo>
                  <a:pt x="13537" y="12446"/>
                </a:lnTo>
                <a:lnTo>
                  <a:pt x="0" y="41431"/>
                </a:lnTo>
                <a:lnTo>
                  <a:pt x="202" y="53339"/>
                </a:lnTo>
                <a:lnTo>
                  <a:pt x="14793" y="89290"/>
                </a:lnTo>
                <a:lnTo>
                  <a:pt x="47557" y="118268"/>
                </a:lnTo>
                <a:lnTo>
                  <a:pt x="82008" y="126966"/>
                </a:lnTo>
                <a:lnTo>
                  <a:pt x="91975" y="125364"/>
                </a:lnTo>
                <a:lnTo>
                  <a:pt x="116917" y="101669"/>
                </a:lnTo>
                <a:lnTo>
                  <a:pt x="76071" y="101669"/>
                </a:lnTo>
                <a:lnTo>
                  <a:pt x="66623" y="99822"/>
                </a:lnTo>
                <a:lnTo>
                  <a:pt x="30174" y="77469"/>
                </a:lnTo>
                <a:lnTo>
                  <a:pt x="10870" y="43941"/>
                </a:lnTo>
                <a:lnTo>
                  <a:pt x="9346" y="35305"/>
                </a:lnTo>
                <a:lnTo>
                  <a:pt x="11505" y="28066"/>
                </a:lnTo>
                <a:lnTo>
                  <a:pt x="17474" y="22225"/>
                </a:lnTo>
                <a:lnTo>
                  <a:pt x="21030" y="18541"/>
                </a:lnTo>
                <a:lnTo>
                  <a:pt x="24967" y="16637"/>
                </a:lnTo>
                <a:lnTo>
                  <a:pt x="67309" y="16637"/>
                </a:lnTo>
                <a:lnTo>
                  <a:pt x="67258" y="16001"/>
                </a:lnTo>
                <a:lnTo>
                  <a:pt x="67131" y="13080"/>
                </a:lnTo>
                <a:lnTo>
                  <a:pt x="65734" y="10287"/>
                </a:lnTo>
                <a:lnTo>
                  <a:pt x="63194" y="7619"/>
                </a:lnTo>
                <a:lnTo>
                  <a:pt x="57987" y="2539"/>
                </a:lnTo>
                <a:lnTo>
                  <a:pt x="50367" y="0"/>
                </a:lnTo>
                <a:close/>
              </a:path>
              <a:path w="119380" h="127000">
                <a:moveTo>
                  <a:pt x="103707" y="43561"/>
                </a:moveTo>
                <a:lnTo>
                  <a:pt x="102310" y="43941"/>
                </a:lnTo>
                <a:lnTo>
                  <a:pt x="99770" y="44703"/>
                </a:lnTo>
                <a:lnTo>
                  <a:pt x="103155" y="52706"/>
                </a:lnTo>
                <a:lnTo>
                  <a:pt x="105517" y="59769"/>
                </a:lnTo>
                <a:lnTo>
                  <a:pt x="106878" y="65903"/>
                </a:lnTo>
                <a:lnTo>
                  <a:pt x="107263" y="71119"/>
                </a:lnTo>
                <a:lnTo>
                  <a:pt x="107390" y="80390"/>
                </a:lnTo>
                <a:lnTo>
                  <a:pt x="104342" y="87756"/>
                </a:lnTo>
                <a:lnTo>
                  <a:pt x="98627" y="93472"/>
                </a:lnTo>
                <a:lnTo>
                  <a:pt x="92108" y="98411"/>
                </a:lnTo>
                <a:lnTo>
                  <a:pt x="84578" y="101171"/>
                </a:lnTo>
                <a:lnTo>
                  <a:pt x="76071" y="101669"/>
                </a:lnTo>
                <a:lnTo>
                  <a:pt x="116917" y="101669"/>
                </a:lnTo>
                <a:lnTo>
                  <a:pt x="118780" y="93944"/>
                </a:lnTo>
                <a:lnTo>
                  <a:pt x="119201" y="84709"/>
                </a:lnTo>
                <a:lnTo>
                  <a:pt x="118048" y="74868"/>
                </a:lnTo>
                <a:lnTo>
                  <a:pt x="115121" y="64754"/>
                </a:lnTo>
                <a:lnTo>
                  <a:pt x="110361" y="54330"/>
                </a:lnTo>
                <a:lnTo>
                  <a:pt x="103707" y="43561"/>
                </a:lnTo>
                <a:close/>
              </a:path>
              <a:path w="119380" h="127000">
                <a:moveTo>
                  <a:pt x="67309" y="16637"/>
                </a:moveTo>
                <a:lnTo>
                  <a:pt x="29031" y="16637"/>
                </a:lnTo>
                <a:lnTo>
                  <a:pt x="33222" y="16890"/>
                </a:lnTo>
                <a:lnTo>
                  <a:pt x="37413" y="18668"/>
                </a:lnTo>
                <a:lnTo>
                  <a:pt x="41858" y="22225"/>
                </a:lnTo>
                <a:lnTo>
                  <a:pt x="46049" y="26035"/>
                </a:lnTo>
                <a:lnTo>
                  <a:pt x="49605" y="28066"/>
                </a:lnTo>
                <a:lnTo>
                  <a:pt x="51891" y="28448"/>
                </a:lnTo>
                <a:lnTo>
                  <a:pt x="56209" y="29337"/>
                </a:lnTo>
                <a:lnTo>
                  <a:pt x="60273" y="27939"/>
                </a:lnTo>
                <a:lnTo>
                  <a:pt x="63575" y="24511"/>
                </a:lnTo>
                <a:lnTo>
                  <a:pt x="66242" y="21971"/>
                </a:lnTo>
                <a:lnTo>
                  <a:pt x="67512" y="19176"/>
                </a:lnTo>
                <a:lnTo>
                  <a:pt x="67309" y="16637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30256" y="5666866"/>
            <a:ext cx="121920" cy="125729"/>
          </a:xfrm>
          <a:custGeom>
            <a:avLst/>
            <a:gdLst/>
            <a:ahLst/>
            <a:cxnLst/>
            <a:rect l="l" t="t" r="r" b="b"/>
            <a:pathLst>
              <a:path w="121920" h="125729">
                <a:moveTo>
                  <a:pt x="46140" y="0"/>
                </a:moveTo>
                <a:lnTo>
                  <a:pt x="6651" y="20456"/>
                </a:lnTo>
                <a:lnTo>
                  <a:pt x="0" y="40495"/>
                </a:lnTo>
                <a:lnTo>
                  <a:pt x="293" y="51943"/>
                </a:lnTo>
                <a:lnTo>
                  <a:pt x="16313" y="87965"/>
                </a:lnTo>
                <a:lnTo>
                  <a:pt x="49474" y="117236"/>
                </a:lnTo>
                <a:lnTo>
                  <a:pt x="83724" y="125174"/>
                </a:lnTo>
                <a:lnTo>
                  <a:pt x="93797" y="123348"/>
                </a:lnTo>
                <a:lnTo>
                  <a:pt x="102774" y="119284"/>
                </a:lnTo>
                <a:lnTo>
                  <a:pt x="110656" y="113030"/>
                </a:lnTo>
                <a:lnTo>
                  <a:pt x="116341" y="105912"/>
                </a:lnTo>
                <a:lnTo>
                  <a:pt x="119414" y="99254"/>
                </a:lnTo>
                <a:lnTo>
                  <a:pt x="77924" y="99254"/>
                </a:lnTo>
                <a:lnTo>
                  <a:pt x="68111" y="98679"/>
                </a:lnTo>
                <a:lnTo>
                  <a:pt x="57802" y="96002"/>
                </a:lnTo>
                <a:lnTo>
                  <a:pt x="47458" y="91170"/>
                </a:lnTo>
                <a:lnTo>
                  <a:pt x="37089" y="84123"/>
                </a:lnTo>
                <a:lnTo>
                  <a:pt x="26709" y="74803"/>
                </a:lnTo>
                <a:lnTo>
                  <a:pt x="32678" y="68834"/>
                </a:lnTo>
                <a:lnTo>
                  <a:pt x="20867" y="68834"/>
                </a:lnTo>
                <a:lnTo>
                  <a:pt x="8675" y="35560"/>
                </a:lnTo>
                <a:lnTo>
                  <a:pt x="10961" y="28956"/>
                </a:lnTo>
                <a:lnTo>
                  <a:pt x="18962" y="20955"/>
                </a:lnTo>
                <a:lnTo>
                  <a:pt x="23153" y="18923"/>
                </a:lnTo>
                <a:lnTo>
                  <a:pt x="28233" y="18287"/>
                </a:lnTo>
                <a:lnTo>
                  <a:pt x="33313" y="17525"/>
                </a:lnTo>
                <a:lnTo>
                  <a:pt x="80978" y="17525"/>
                </a:lnTo>
                <a:lnTo>
                  <a:pt x="73804" y="11304"/>
                </a:lnTo>
                <a:lnTo>
                  <a:pt x="64793" y="5603"/>
                </a:lnTo>
                <a:lnTo>
                  <a:pt x="55568" y="1831"/>
                </a:lnTo>
                <a:lnTo>
                  <a:pt x="46140" y="0"/>
                </a:lnTo>
                <a:close/>
              </a:path>
              <a:path w="121920" h="125729">
                <a:moveTo>
                  <a:pt x="106719" y="43180"/>
                </a:moveTo>
                <a:lnTo>
                  <a:pt x="105068" y="43307"/>
                </a:lnTo>
                <a:lnTo>
                  <a:pt x="103544" y="43687"/>
                </a:lnTo>
                <a:lnTo>
                  <a:pt x="101893" y="43815"/>
                </a:lnTo>
                <a:lnTo>
                  <a:pt x="105493" y="51577"/>
                </a:lnTo>
                <a:lnTo>
                  <a:pt x="107926" y="58674"/>
                </a:lnTo>
                <a:lnTo>
                  <a:pt x="109216" y="65103"/>
                </a:lnTo>
                <a:lnTo>
                  <a:pt x="109386" y="70866"/>
                </a:lnTo>
                <a:lnTo>
                  <a:pt x="108878" y="78105"/>
                </a:lnTo>
                <a:lnTo>
                  <a:pt x="77924" y="99254"/>
                </a:lnTo>
                <a:lnTo>
                  <a:pt x="119414" y="99254"/>
                </a:lnTo>
                <a:lnTo>
                  <a:pt x="120038" y="97901"/>
                </a:lnTo>
                <a:lnTo>
                  <a:pt x="121711" y="89009"/>
                </a:lnTo>
                <a:lnTo>
                  <a:pt x="121324" y="79248"/>
                </a:lnTo>
                <a:lnTo>
                  <a:pt x="119381" y="69415"/>
                </a:lnTo>
                <a:lnTo>
                  <a:pt x="116355" y="60118"/>
                </a:lnTo>
                <a:lnTo>
                  <a:pt x="112162" y="51369"/>
                </a:lnTo>
                <a:lnTo>
                  <a:pt x="106719" y="43180"/>
                </a:lnTo>
                <a:close/>
              </a:path>
              <a:path w="121920" h="125729">
                <a:moveTo>
                  <a:pt x="80978" y="17525"/>
                </a:moveTo>
                <a:lnTo>
                  <a:pt x="33313" y="17525"/>
                </a:lnTo>
                <a:lnTo>
                  <a:pt x="38520" y="18415"/>
                </a:lnTo>
                <a:lnTo>
                  <a:pt x="47156" y="22225"/>
                </a:lnTo>
                <a:lnTo>
                  <a:pt x="51982" y="25781"/>
                </a:lnTo>
                <a:lnTo>
                  <a:pt x="58205" y="31496"/>
                </a:lnTo>
                <a:lnTo>
                  <a:pt x="20867" y="68834"/>
                </a:lnTo>
                <a:lnTo>
                  <a:pt x="32678" y="68834"/>
                </a:lnTo>
                <a:lnTo>
                  <a:pt x="82589" y="18923"/>
                </a:lnTo>
                <a:lnTo>
                  <a:pt x="80978" y="17525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03448" y="5584952"/>
            <a:ext cx="123825" cy="146686"/>
          </a:xfrm>
          <a:custGeom>
            <a:avLst/>
            <a:gdLst/>
            <a:ahLst/>
            <a:cxnLst/>
            <a:rect l="l" t="t" r="r" b="b"/>
            <a:pathLst>
              <a:path w="123825" h="146685">
                <a:moveTo>
                  <a:pt x="52831" y="109982"/>
                </a:moveTo>
                <a:lnTo>
                  <a:pt x="51942" y="110998"/>
                </a:lnTo>
                <a:lnTo>
                  <a:pt x="50926" y="112013"/>
                </a:lnTo>
                <a:lnTo>
                  <a:pt x="49911" y="112902"/>
                </a:lnTo>
                <a:lnTo>
                  <a:pt x="83312" y="146303"/>
                </a:lnTo>
                <a:lnTo>
                  <a:pt x="84200" y="145287"/>
                </a:lnTo>
                <a:lnTo>
                  <a:pt x="85216" y="144272"/>
                </a:lnTo>
                <a:lnTo>
                  <a:pt x="86232" y="143383"/>
                </a:lnTo>
                <a:lnTo>
                  <a:pt x="85216" y="140843"/>
                </a:lnTo>
                <a:lnTo>
                  <a:pt x="85343" y="138811"/>
                </a:lnTo>
                <a:lnTo>
                  <a:pt x="86740" y="137540"/>
                </a:lnTo>
                <a:lnTo>
                  <a:pt x="87884" y="136271"/>
                </a:lnTo>
                <a:lnTo>
                  <a:pt x="89788" y="135000"/>
                </a:lnTo>
                <a:lnTo>
                  <a:pt x="92455" y="133731"/>
                </a:lnTo>
                <a:lnTo>
                  <a:pt x="100837" y="129539"/>
                </a:lnTo>
                <a:lnTo>
                  <a:pt x="107568" y="124840"/>
                </a:lnTo>
                <a:lnTo>
                  <a:pt x="110108" y="122300"/>
                </a:lnTo>
                <a:lnTo>
                  <a:pt x="93217" y="122300"/>
                </a:lnTo>
                <a:lnTo>
                  <a:pt x="83819" y="122047"/>
                </a:lnTo>
                <a:lnTo>
                  <a:pt x="76531" y="121215"/>
                </a:lnTo>
                <a:lnTo>
                  <a:pt x="68945" y="118919"/>
                </a:lnTo>
                <a:lnTo>
                  <a:pt x="61049" y="115171"/>
                </a:lnTo>
                <a:lnTo>
                  <a:pt x="52831" y="109982"/>
                </a:lnTo>
                <a:close/>
              </a:path>
              <a:path w="123825" h="146685">
                <a:moveTo>
                  <a:pt x="120507" y="78359"/>
                </a:moveTo>
                <a:lnTo>
                  <a:pt x="90169" y="78359"/>
                </a:lnTo>
                <a:lnTo>
                  <a:pt x="96265" y="78739"/>
                </a:lnTo>
                <a:lnTo>
                  <a:pt x="101600" y="81280"/>
                </a:lnTo>
                <a:lnTo>
                  <a:pt x="106299" y="85851"/>
                </a:lnTo>
                <a:lnTo>
                  <a:pt x="110236" y="89788"/>
                </a:lnTo>
                <a:lnTo>
                  <a:pt x="112140" y="94234"/>
                </a:lnTo>
                <a:lnTo>
                  <a:pt x="112649" y="104901"/>
                </a:lnTo>
                <a:lnTo>
                  <a:pt x="110616" y="109727"/>
                </a:lnTo>
                <a:lnTo>
                  <a:pt x="106679" y="113792"/>
                </a:lnTo>
                <a:lnTo>
                  <a:pt x="100964" y="119507"/>
                </a:lnTo>
                <a:lnTo>
                  <a:pt x="93217" y="122300"/>
                </a:lnTo>
                <a:lnTo>
                  <a:pt x="110108" y="122300"/>
                </a:lnTo>
                <a:lnTo>
                  <a:pt x="123316" y="93472"/>
                </a:lnTo>
                <a:lnTo>
                  <a:pt x="122716" y="85851"/>
                </a:lnTo>
                <a:lnTo>
                  <a:pt x="122655" y="85471"/>
                </a:lnTo>
                <a:lnTo>
                  <a:pt x="120507" y="78359"/>
                </a:lnTo>
                <a:close/>
              </a:path>
              <a:path w="123825" h="146685">
                <a:moveTo>
                  <a:pt x="34416" y="0"/>
                </a:moveTo>
                <a:lnTo>
                  <a:pt x="32384" y="2032"/>
                </a:lnTo>
                <a:lnTo>
                  <a:pt x="31495" y="3048"/>
                </a:lnTo>
                <a:lnTo>
                  <a:pt x="32384" y="5334"/>
                </a:lnTo>
                <a:lnTo>
                  <a:pt x="32765" y="6985"/>
                </a:lnTo>
                <a:lnTo>
                  <a:pt x="32765" y="9017"/>
                </a:lnTo>
                <a:lnTo>
                  <a:pt x="32257" y="9906"/>
                </a:lnTo>
                <a:lnTo>
                  <a:pt x="30352" y="11811"/>
                </a:lnTo>
                <a:lnTo>
                  <a:pt x="27685" y="13462"/>
                </a:lnTo>
                <a:lnTo>
                  <a:pt x="17652" y="18287"/>
                </a:lnTo>
                <a:lnTo>
                  <a:pt x="13081" y="21462"/>
                </a:lnTo>
                <a:lnTo>
                  <a:pt x="0" y="49911"/>
                </a:lnTo>
                <a:lnTo>
                  <a:pt x="1174" y="57052"/>
                </a:lnTo>
                <a:lnTo>
                  <a:pt x="30987" y="86868"/>
                </a:lnTo>
                <a:lnTo>
                  <a:pt x="36581" y="87348"/>
                </a:lnTo>
                <a:lnTo>
                  <a:pt x="43449" y="86899"/>
                </a:lnTo>
                <a:lnTo>
                  <a:pt x="51579" y="85546"/>
                </a:lnTo>
                <a:lnTo>
                  <a:pt x="70417" y="80984"/>
                </a:lnTo>
                <a:lnTo>
                  <a:pt x="78422" y="79359"/>
                </a:lnTo>
                <a:lnTo>
                  <a:pt x="84998" y="78472"/>
                </a:lnTo>
                <a:lnTo>
                  <a:pt x="90169" y="78359"/>
                </a:lnTo>
                <a:lnTo>
                  <a:pt x="120507" y="78359"/>
                </a:lnTo>
                <a:lnTo>
                  <a:pt x="120459" y="78200"/>
                </a:lnTo>
                <a:lnTo>
                  <a:pt x="116601" y="71219"/>
                </a:lnTo>
                <a:lnTo>
                  <a:pt x="111125" y="64643"/>
                </a:lnTo>
                <a:lnTo>
                  <a:pt x="31114" y="64643"/>
                </a:lnTo>
                <a:lnTo>
                  <a:pt x="21970" y="62864"/>
                </a:lnTo>
                <a:lnTo>
                  <a:pt x="17652" y="60578"/>
                </a:lnTo>
                <a:lnTo>
                  <a:pt x="10794" y="53721"/>
                </a:lnTo>
                <a:lnTo>
                  <a:pt x="9397" y="49784"/>
                </a:lnTo>
                <a:lnTo>
                  <a:pt x="9270" y="39497"/>
                </a:lnTo>
                <a:lnTo>
                  <a:pt x="11429" y="35051"/>
                </a:lnTo>
                <a:lnTo>
                  <a:pt x="20954" y="25526"/>
                </a:lnTo>
                <a:lnTo>
                  <a:pt x="27177" y="22860"/>
                </a:lnTo>
                <a:lnTo>
                  <a:pt x="57206" y="22860"/>
                </a:lnTo>
                <a:lnTo>
                  <a:pt x="34416" y="0"/>
                </a:lnTo>
                <a:close/>
              </a:path>
              <a:path w="123825" h="146685">
                <a:moveTo>
                  <a:pt x="79835" y="53605"/>
                </a:moveTo>
                <a:lnTo>
                  <a:pt x="66548" y="55880"/>
                </a:lnTo>
                <a:lnTo>
                  <a:pt x="53212" y="59689"/>
                </a:lnTo>
                <a:lnTo>
                  <a:pt x="46481" y="61468"/>
                </a:lnTo>
                <a:lnTo>
                  <a:pt x="37718" y="63881"/>
                </a:lnTo>
                <a:lnTo>
                  <a:pt x="31114" y="64643"/>
                </a:lnTo>
                <a:lnTo>
                  <a:pt x="111125" y="64643"/>
                </a:lnTo>
                <a:lnTo>
                  <a:pt x="102123" y="57915"/>
                </a:lnTo>
                <a:lnTo>
                  <a:pt x="91693" y="54260"/>
                </a:lnTo>
                <a:lnTo>
                  <a:pt x="79835" y="53605"/>
                </a:lnTo>
                <a:close/>
              </a:path>
              <a:path w="123825" h="146685">
                <a:moveTo>
                  <a:pt x="57206" y="22860"/>
                </a:moveTo>
                <a:lnTo>
                  <a:pt x="27177" y="22860"/>
                </a:lnTo>
                <a:lnTo>
                  <a:pt x="34289" y="22987"/>
                </a:lnTo>
                <a:lnTo>
                  <a:pt x="40046" y="23778"/>
                </a:lnTo>
                <a:lnTo>
                  <a:pt x="46815" y="25987"/>
                </a:lnTo>
                <a:lnTo>
                  <a:pt x="54560" y="29648"/>
                </a:lnTo>
                <a:lnTo>
                  <a:pt x="63246" y="34798"/>
                </a:lnTo>
                <a:lnTo>
                  <a:pt x="66166" y="31876"/>
                </a:lnTo>
                <a:lnTo>
                  <a:pt x="57206" y="2286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73680" y="5514847"/>
            <a:ext cx="123825" cy="146686"/>
          </a:xfrm>
          <a:custGeom>
            <a:avLst/>
            <a:gdLst/>
            <a:ahLst/>
            <a:cxnLst/>
            <a:rect l="l" t="t" r="r" b="b"/>
            <a:pathLst>
              <a:path w="123825" h="146685">
                <a:moveTo>
                  <a:pt x="52832" y="109854"/>
                </a:moveTo>
                <a:lnTo>
                  <a:pt x="51943" y="110871"/>
                </a:lnTo>
                <a:lnTo>
                  <a:pt x="50926" y="111887"/>
                </a:lnTo>
                <a:lnTo>
                  <a:pt x="49911" y="112775"/>
                </a:lnTo>
                <a:lnTo>
                  <a:pt x="58217" y="121138"/>
                </a:lnTo>
                <a:lnTo>
                  <a:pt x="83185" y="146176"/>
                </a:lnTo>
                <a:lnTo>
                  <a:pt x="85217" y="144144"/>
                </a:lnTo>
                <a:lnTo>
                  <a:pt x="86233" y="143255"/>
                </a:lnTo>
                <a:lnTo>
                  <a:pt x="85217" y="140715"/>
                </a:lnTo>
                <a:lnTo>
                  <a:pt x="85344" y="138684"/>
                </a:lnTo>
                <a:lnTo>
                  <a:pt x="86741" y="137413"/>
                </a:lnTo>
                <a:lnTo>
                  <a:pt x="87884" y="136143"/>
                </a:lnTo>
                <a:lnTo>
                  <a:pt x="89788" y="134874"/>
                </a:lnTo>
                <a:lnTo>
                  <a:pt x="92456" y="133603"/>
                </a:lnTo>
                <a:lnTo>
                  <a:pt x="100837" y="129412"/>
                </a:lnTo>
                <a:lnTo>
                  <a:pt x="107569" y="124713"/>
                </a:lnTo>
                <a:lnTo>
                  <a:pt x="110109" y="122174"/>
                </a:lnTo>
                <a:lnTo>
                  <a:pt x="93218" y="122174"/>
                </a:lnTo>
                <a:lnTo>
                  <a:pt x="83820" y="121919"/>
                </a:lnTo>
                <a:lnTo>
                  <a:pt x="76531" y="121088"/>
                </a:lnTo>
                <a:lnTo>
                  <a:pt x="68945" y="118792"/>
                </a:lnTo>
                <a:lnTo>
                  <a:pt x="61049" y="115044"/>
                </a:lnTo>
                <a:lnTo>
                  <a:pt x="52832" y="109854"/>
                </a:lnTo>
                <a:close/>
              </a:path>
              <a:path w="123825" h="146685">
                <a:moveTo>
                  <a:pt x="120459" y="78231"/>
                </a:moveTo>
                <a:lnTo>
                  <a:pt x="90170" y="78231"/>
                </a:lnTo>
                <a:lnTo>
                  <a:pt x="96266" y="78612"/>
                </a:lnTo>
                <a:lnTo>
                  <a:pt x="101600" y="81152"/>
                </a:lnTo>
                <a:lnTo>
                  <a:pt x="106299" y="85851"/>
                </a:lnTo>
                <a:lnTo>
                  <a:pt x="110236" y="89662"/>
                </a:lnTo>
                <a:lnTo>
                  <a:pt x="112141" y="94106"/>
                </a:lnTo>
                <a:lnTo>
                  <a:pt x="112649" y="104775"/>
                </a:lnTo>
                <a:lnTo>
                  <a:pt x="110617" y="109600"/>
                </a:lnTo>
                <a:lnTo>
                  <a:pt x="100837" y="119379"/>
                </a:lnTo>
                <a:lnTo>
                  <a:pt x="93218" y="122174"/>
                </a:lnTo>
                <a:lnTo>
                  <a:pt x="110109" y="122174"/>
                </a:lnTo>
                <a:lnTo>
                  <a:pt x="123317" y="93344"/>
                </a:lnTo>
                <a:lnTo>
                  <a:pt x="122675" y="85851"/>
                </a:lnTo>
                <a:lnTo>
                  <a:pt x="122602" y="85343"/>
                </a:lnTo>
                <a:lnTo>
                  <a:pt x="120459" y="78231"/>
                </a:lnTo>
                <a:close/>
              </a:path>
              <a:path w="123825" h="146685">
                <a:moveTo>
                  <a:pt x="34290" y="0"/>
                </a:moveTo>
                <a:lnTo>
                  <a:pt x="32385" y="1904"/>
                </a:lnTo>
                <a:lnTo>
                  <a:pt x="31496" y="2921"/>
                </a:lnTo>
                <a:lnTo>
                  <a:pt x="32385" y="5206"/>
                </a:lnTo>
                <a:lnTo>
                  <a:pt x="32766" y="6857"/>
                </a:lnTo>
                <a:lnTo>
                  <a:pt x="32766" y="8889"/>
                </a:lnTo>
                <a:lnTo>
                  <a:pt x="32258" y="9778"/>
                </a:lnTo>
                <a:lnTo>
                  <a:pt x="31242" y="10794"/>
                </a:lnTo>
                <a:lnTo>
                  <a:pt x="30225" y="11684"/>
                </a:lnTo>
                <a:lnTo>
                  <a:pt x="27686" y="13335"/>
                </a:lnTo>
                <a:lnTo>
                  <a:pt x="17653" y="18161"/>
                </a:lnTo>
                <a:lnTo>
                  <a:pt x="13081" y="21336"/>
                </a:lnTo>
                <a:lnTo>
                  <a:pt x="0" y="49784"/>
                </a:lnTo>
                <a:lnTo>
                  <a:pt x="1174" y="56925"/>
                </a:lnTo>
                <a:lnTo>
                  <a:pt x="30987" y="86740"/>
                </a:lnTo>
                <a:lnTo>
                  <a:pt x="36564" y="87221"/>
                </a:lnTo>
                <a:lnTo>
                  <a:pt x="43402" y="86772"/>
                </a:lnTo>
                <a:lnTo>
                  <a:pt x="51526" y="85419"/>
                </a:lnTo>
                <a:lnTo>
                  <a:pt x="70417" y="80857"/>
                </a:lnTo>
                <a:lnTo>
                  <a:pt x="78422" y="79232"/>
                </a:lnTo>
                <a:lnTo>
                  <a:pt x="84998" y="78345"/>
                </a:lnTo>
                <a:lnTo>
                  <a:pt x="90170" y="78231"/>
                </a:lnTo>
                <a:lnTo>
                  <a:pt x="120459" y="78231"/>
                </a:lnTo>
                <a:lnTo>
                  <a:pt x="120411" y="78073"/>
                </a:lnTo>
                <a:lnTo>
                  <a:pt x="116584" y="71092"/>
                </a:lnTo>
                <a:lnTo>
                  <a:pt x="111230" y="64642"/>
                </a:lnTo>
                <a:lnTo>
                  <a:pt x="31115" y="64642"/>
                </a:lnTo>
                <a:lnTo>
                  <a:pt x="26543" y="63626"/>
                </a:lnTo>
                <a:lnTo>
                  <a:pt x="9271" y="39497"/>
                </a:lnTo>
                <a:lnTo>
                  <a:pt x="11430" y="34925"/>
                </a:lnTo>
                <a:lnTo>
                  <a:pt x="20955" y="25400"/>
                </a:lnTo>
                <a:lnTo>
                  <a:pt x="27178" y="22732"/>
                </a:lnTo>
                <a:lnTo>
                  <a:pt x="57093" y="22732"/>
                </a:lnTo>
                <a:lnTo>
                  <a:pt x="34290" y="0"/>
                </a:lnTo>
                <a:close/>
              </a:path>
              <a:path w="123825" h="146685">
                <a:moveTo>
                  <a:pt x="79835" y="53478"/>
                </a:moveTo>
                <a:lnTo>
                  <a:pt x="66548" y="55752"/>
                </a:lnTo>
                <a:lnTo>
                  <a:pt x="46482" y="61467"/>
                </a:lnTo>
                <a:lnTo>
                  <a:pt x="37719" y="63753"/>
                </a:lnTo>
                <a:lnTo>
                  <a:pt x="31115" y="64642"/>
                </a:lnTo>
                <a:lnTo>
                  <a:pt x="111230" y="64642"/>
                </a:lnTo>
                <a:lnTo>
                  <a:pt x="102123" y="57788"/>
                </a:lnTo>
                <a:lnTo>
                  <a:pt x="91693" y="54133"/>
                </a:lnTo>
                <a:lnTo>
                  <a:pt x="79835" y="53478"/>
                </a:lnTo>
                <a:close/>
              </a:path>
              <a:path w="123825" h="146685">
                <a:moveTo>
                  <a:pt x="57093" y="22732"/>
                </a:moveTo>
                <a:lnTo>
                  <a:pt x="27178" y="22732"/>
                </a:lnTo>
                <a:lnTo>
                  <a:pt x="34290" y="22860"/>
                </a:lnTo>
                <a:lnTo>
                  <a:pt x="40046" y="23651"/>
                </a:lnTo>
                <a:lnTo>
                  <a:pt x="46815" y="25860"/>
                </a:lnTo>
                <a:lnTo>
                  <a:pt x="54560" y="29521"/>
                </a:lnTo>
                <a:lnTo>
                  <a:pt x="63246" y="34671"/>
                </a:lnTo>
                <a:lnTo>
                  <a:pt x="64135" y="33654"/>
                </a:lnTo>
                <a:lnTo>
                  <a:pt x="65150" y="32765"/>
                </a:lnTo>
                <a:lnTo>
                  <a:pt x="66167" y="31750"/>
                </a:lnTo>
                <a:lnTo>
                  <a:pt x="57093" y="22732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93998" y="5423790"/>
            <a:ext cx="168910" cy="168275"/>
          </a:xfrm>
          <a:custGeom>
            <a:avLst/>
            <a:gdLst/>
            <a:ahLst/>
            <a:cxnLst/>
            <a:rect l="l" t="t" r="r" b="b"/>
            <a:pathLst>
              <a:path w="168910" h="168275">
                <a:moveTo>
                  <a:pt x="9398" y="0"/>
                </a:moveTo>
                <a:lnTo>
                  <a:pt x="6223" y="1143"/>
                </a:lnTo>
                <a:lnTo>
                  <a:pt x="1270" y="6096"/>
                </a:lnTo>
                <a:lnTo>
                  <a:pt x="0" y="9271"/>
                </a:lnTo>
                <a:lnTo>
                  <a:pt x="380" y="12826"/>
                </a:lnTo>
                <a:lnTo>
                  <a:pt x="762" y="16637"/>
                </a:lnTo>
                <a:lnTo>
                  <a:pt x="2159" y="20065"/>
                </a:lnTo>
                <a:lnTo>
                  <a:pt x="5079" y="22860"/>
                </a:lnTo>
                <a:lnTo>
                  <a:pt x="8000" y="25781"/>
                </a:lnTo>
                <a:lnTo>
                  <a:pt x="11302" y="27177"/>
                </a:lnTo>
                <a:lnTo>
                  <a:pt x="18923" y="27939"/>
                </a:lnTo>
                <a:lnTo>
                  <a:pt x="22098" y="26797"/>
                </a:lnTo>
                <a:lnTo>
                  <a:pt x="24511" y="24257"/>
                </a:lnTo>
                <a:lnTo>
                  <a:pt x="26924" y="21844"/>
                </a:lnTo>
                <a:lnTo>
                  <a:pt x="28066" y="18669"/>
                </a:lnTo>
                <a:lnTo>
                  <a:pt x="27812" y="14859"/>
                </a:lnTo>
                <a:lnTo>
                  <a:pt x="27304" y="11175"/>
                </a:lnTo>
                <a:lnTo>
                  <a:pt x="13080" y="126"/>
                </a:lnTo>
                <a:lnTo>
                  <a:pt x="9398" y="0"/>
                </a:lnTo>
                <a:close/>
              </a:path>
              <a:path w="168910" h="168275">
                <a:moveTo>
                  <a:pt x="92074" y="77215"/>
                </a:moveTo>
                <a:lnTo>
                  <a:pt x="57403" y="77215"/>
                </a:lnTo>
                <a:lnTo>
                  <a:pt x="59181" y="77343"/>
                </a:lnTo>
                <a:lnTo>
                  <a:pt x="61340" y="78232"/>
                </a:lnTo>
                <a:lnTo>
                  <a:pt x="120396" y="134747"/>
                </a:lnTo>
                <a:lnTo>
                  <a:pt x="130937" y="147700"/>
                </a:lnTo>
                <a:lnTo>
                  <a:pt x="132206" y="150495"/>
                </a:lnTo>
                <a:lnTo>
                  <a:pt x="125349" y="164591"/>
                </a:lnTo>
                <a:lnTo>
                  <a:pt x="126618" y="165735"/>
                </a:lnTo>
                <a:lnTo>
                  <a:pt x="129159" y="168275"/>
                </a:lnTo>
                <a:lnTo>
                  <a:pt x="165226" y="132207"/>
                </a:lnTo>
                <a:lnTo>
                  <a:pt x="152908" y="132207"/>
                </a:lnTo>
                <a:lnTo>
                  <a:pt x="150367" y="131825"/>
                </a:lnTo>
                <a:lnTo>
                  <a:pt x="147700" y="130556"/>
                </a:lnTo>
                <a:lnTo>
                  <a:pt x="145034" y="129412"/>
                </a:lnTo>
                <a:lnTo>
                  <a:pt x="140842" y="125984"/>
                </a:lnTo>
                <a:lnTo>
                  <a:pt x="92074" y="77215"/>
                </a:lnTo>
                <a:close/>
              </a:path>
              <a:path w="168910" h="168275">
                <a:moveTo>
                  <a:pt x="164591" y="125349"/>
                </a:moveTo>
                <a:lnTo>
                  <a:pt x="160909" y="129032"/>
                </a:lnTo>
                <a:lnTo>
                  <a:pt x="157734" y="131318"/>
                </a:lnTo>
                <a:lnTo>
                  <a:pt x="155321" y="131825"/>
                </a:lnTo>
                <a:lnTo>
                  <a:pt x="152908" y="132207"/>
                </a:lnTo>
                <a:lnTo>
                  <a:pt x="165226" y="132207"/>
                </a:lnTo>
                <a:lnTo>
                  <a:pt x="168401" y="129032"/>
                </a:lnTo>
                <a:lnTo>
                  <a:pt x="165862" y="126491"/>
                </a:lnTo>
                <a:lnTo>
                  <a:pt x="164591" y="125349"/>
                </a:lnTo>
                <a:close/>
              </a:path>
              <a:path w="168910" h="168275">
                <a:moveTo>
                  <a:pt x="59943" y="45085"/>
                </a:moveTo>
                <a:lnTo>
                  <a:pt x="56006" y="49022"/>
                </a:lnTo>
                <a:lnTo>
                  <a:pt x="52824" y="57955"/>
                </a:lnTo>
                <a:lnTo>
                  <a:pt x="44899" y="79883"/>
                </a:lnTo>
                <a:lnTo>
                  <a:pt x="43179" y="84709"/>
                </a:lnTo>
                <a:lnTo>
                  <a:pt x="44830" y="85598"/>
                </a:lnTo>
                <a:lnTo>
                  <a:pt x="46481" y="86360"/>
                </a:lnTo>
                <a:lnTo>
                  <a:pt x="48005" y="87122"/>
                </a:lnTo>
                <a:lnTo>
                  <a:pt x="49402" y="83693"/>
                </a:lnTo>
                <a:lnTo>
                  <a:pt x="50800" y="81280"/>
                </a:lnTo>
                <a:lnTo>
                  <a:pt x="52577" y="79628"/>
                </a:lnTo>
                <a:lnTo>
                  <a:pt x="53975" y="78105"/>
                </a:lnTo>
                <a:lnTo>
                  <a:pt x="55625" y="77343"/>
                </a:lnTo>
                <a:lnTo>
                  <a:pt x="57403" y="77215"/>
                </a:lnTo>
                <a:lnTo>
                  <a:pt x="92074" y="77215"/>
                </a:lnTo>
                <a:lnTo>
                  <a:pt x="59943" y="45085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83034" y="5387847"/>
            <a:ext cx="173355" cy="158115"/>
          </a:xfrm>
          <a:custGeom>
            <a:avLst/>
            <a:gdLst/>
            <a:ahLst/>
            <a:cxnLst/>
            <a:rect l="l" t="t" r="r" b="b"/>
            <a:pathLst>
              <a:path w="173354" h="158114">
                <a:moveTo>
                  <a:pt x="48669" y="67310"/>
                </a:moveTo>
                <a:lnTo>
                  <a:pt x="16128" y="67310"/>
                </a:lnTo>
                <a:lnTo>
                  <a:pt x="18541" y="68199"/>
                </a:lnTo>
                <a:lnTo>
                  <a:pt x="21462" y="70230"/>
                </a:lnTo>
                <a:lnTo>
                  <a:pt x="84074" y="131699"/>
                </a:lnTo>
                <a:lnTo>
                  <a:pt x="89915" y="144652"/>
                </a:lnTo>
                <a:lnTo>
                  <a:pt x="88264" y="148589"/>
                </a:lnTo>
                <a:lnTo>
                  <a:pt x="82423" y="154431"/>
                </a:lnTo>
                <a:lnTo>
                  <a:pt x="86106" y="158114"/>
                </a:lnTo>
                <a:lnTo>
                  <a:pt x="121800" y="122427"/>
                </a:lnTo>
                <a:lnTo>
                  <a:pt x="109727" y="122427"/>
                </a:lnTo>
                <a:lnTo>
                  <a:pt x="107187" y="122174"/>
                </a:lnTo>
                <a:lnTo>
                  <a:pt x="104521" y="121030"/>
                </a:lnTo>
                <a:lnTo>
                  <a:pt x="102362" y="120141"/>
                </a:lnTo>
                <a:lnTo>
                  <a:pt x="98044" y="116586"/>
                </a:lnTo>
                <a:lnTo>
                  <a:pt x="48669" y="67310"/>
                </a:lnTo>
                <a:close/>
              </a:path>
              <a:path w="173354" h="158114">
                <a:moveTo>
                  <a:pt x="122300" y="114553"/>
                </a:moveTo>
                <a:lnTo>
                  <a:pt x="117856" y="118999"/>
                </a:lnTo>
                <a:lnTo>
                  <a:pt x="114426" y="121412"/>
                </a:lnTo>
                <a:lnTo>
                  <a:pt x="112140" y="121919"/>
                </a:lnTo>
                <a:lnTo>
                  <a:pt x="109727" y="122427"/>
                </a:lnTo>
                <a:lnTo>
                  <a:pt x="121800" y="122427"/>
                </a:lnTo>
                <a:lnTo>
                  <a:pt x="125984" y="118237"/>
                </a:lnTo>
                <a:lnTo>
                  <a:pt x="124713" y="117093"/>
                </a:lnTo>
                <a:lnTo>
                  <a:pt x="123571" y="115824"/>
                </a:lnTo>
                <a:lnTo>
                  <a:pt x="122300" y="114553"/>
                </a:lnTo>
                <a:close/>
              </a:path>
              <a:path w="173354" h="158114">
                <a:moveTo>
                  <a:pt x="98367" y="21081"/>
                </a:moveTo>
                <a:lnTo>
                  <a:pt x="59816" y="21081"/>
                </a:lnTo>
                <a:lnTo>
                  <a:pt x="65532" y="22860"/>
                </a:lnTo>
                <a:lnTo>
                  <a:pt x="70098" y="25052"/>
                </a:lnTo>
                <a:lnTo>
                  <a:pt x="130556" y="82296"/>
                </a:lnTo>
                <a:lnTo>
                  <a:pt x="134365" y="86867"/>
                </a:lnTo>
                <a:lnTo>
                  <a:pt x="136271" y="89915"/>
                </a:lnTo>
                <a:lnTo>
                  <a:pt x="137287" y="92837"/>
                </a:lnTo>
                <a:lnTo>
                  <a:pt x="137033" y="95757"/>
                </a:lnTo>
                <a:lnTo>
                  <a:pt x="136906" y="98551"/>
                </a:lnTo>
                <a:lnTo>
                  <a:pt x="135000" y="101853"/>
                </a:lnTo>
                <a:lnTo>
                  <a:pt x="129539" y="107314"/>
                </a:lnTo>
                <a:lnTo>
                  <a:pt x="133223" y="110998"/>
                </a:lnTo>
                <a:lnTo>
                  <a:pt x="169822" y="74422"/>
                </a:lnTo>
                <a:lnTo>
                  <a:pt x="157734" y="74422"/>
                </a:lnTo>
                <a:lnTo>
                  <a:pt x="155321" y="74294"/>
                </a:lnTo>
                <a:lnTo>
                  <a:pt x="149987" y="71754"/>
                </a:lnTo>
                <a:lnTo>
                  <a:pt x="145541" y="68199"/>
                </a:lnTo>
                <a:lnTo>
                  <a:pt x="99822" y="22478"/>
                </a:lnTo>
                <a:lnTo>
                  <a:pt x="98367" y="21081"/>
                </a:lnTo>
                <a:close/>
              </a:path>
              <a:path w="173354" h="158114">
                <a:moveTo>
                  <a:pt x="16637" y="35305"/>
                </a:moveTo>
                <a:lnTo>
                  <a:pt x="15494" y="36575"/>
                </a:lnTo>
                <a:lnTo>
                  <a:pt x="14224" y="37718"/>
                </a:lnTo>
                <a:lnTo>
                  <a:pt x="12953" y="38988"/>
                </a:lnTo>
                <a:lnTo>
                  <a:pt x="9751" y="47942"/>
                </a:lnTo>
                <a:lnTo>
                  <a:pt x="2634" y="67437"/>
                </a:lnTo>
                <a:lnTo>
                  <a:pt x="0" y="74802"/>
                </a:lnTo>
                <a:lnTo>
                  <a:pt x="1650" y="75564"/>
                </a:lnTo>
                <a:lnTo>
                  <a:pt x="3428" y="76326"/>
                </a:lnTo>
                <a:lnTo>
                  <a:pt x="4952" y="77088"/>
                </a:lnTo>
                <a:lnTo>
                  <a:pt x="6223" y="73787"/>
                </a:lnTo>
                <a:lnTo>
                  <a:pt x="7747" y="71374"/>
                </a:lnTo>
                <a:lnTo>
                  <a:pt x="10922" y="68199"/>
                </a:lnTo>
                <a:lnTo>
                  <a:pt x="12573" y="67310"/>
                </a:lnTo>
                <a:lnTo>
                  <a:pt x="48669" y="67310"/>
                </a:lnTo>
                <a:lnTo>
                  <a:pt x="42418" y="61087"/>
                </a:lnTo>
                <a:lnTo>
                  <a:pt x="42071" y="54990"/>
                </a:lnTo>
                <a:lnTo>
                  <a:pt x="36449" y="54990"/>
                </a:lnTo>
                <a:lnTo>
                  <a:pt x="16637" y="35305"/>
                </a:lnTo>
                <a:close/>
              </a:path>
              <a:path w="173354" h="158114">
                <a:moveTo>
                  <a:pt x="169418" y="67437"/>
                </a:moveTo>
                <a:lnTo>
                  <a:pt x="165608" y="71247"/>
                </a:lnTo>
                <a:lnTo>
                  <a:pt x="162433" y="73405"/>
                </a:lnTo>
                <a:lnTo>
                  <a:pt x="160147" y="73913"/>
                </a:lnTo>
                <a:lnTo>
                  <a:pt x="157734" y="74422"/>
                </a:lnTo>
                <a:lnTo>
                  <a:pt x="169822" y="74422"/>
                </a:lnTo>
                <a:lnTo>
                  <a:pt x="173100" y="71119"/>
                </a:lnTo>
                <a:lnTo>
                  <a:pt x="169418" y="67437"/>
                </a:lnTo>
                <a:close/>
              </a:path>
              <a:path w="173354" h="158114">
                <a:moveTo>
                  <a:pt x="64643" y="0"/>
                </a:moveTo>
                <a:lnTo>
                  <a:pt x="58927" y="635"/>
                </a:lnTo>
                <a:lnTo>
                  <a:pt x="53212" y="1142"/>
                </a:lnTo>
                <a:lnTo>
                  <a:pt x="48133" y="3810"/>
                </a:lnTo>
                <a:lnTo>
                  <a:pt x="43814" y="8127"/>
                </a:lnTo>
                <a:lnTo>
                  <a:pt x="38467" y="15932"/>
                </a:lnTo>
                <a:lnTo>
                  <a:pt x="35417" y="26368"/>
                </a:lnTo>
                <a:lnTo>
                  <a:pt x="34724" y="39399"/>
                </a:lnTo>
                <a:lnTo>
                  <a:pt x="36449" y="54990"/>
                </a:lnTo>
                <a:lnTo>
                  <a:pt x="42071" y="54990"/>
                </a:lnTo>
                <a:lnTo>
                  <a:pt x="41788" y="50014"/>
                </a:lnTo>
                <a:lnTo>
                  <a:pt x="42910" y="40608"/>
                </a:lnTo>
                <a:lnTo>
                  <a:pt x="45721" y="32869"/>
                </a:lnTo>
                <a:lnTo>
                  <a:pt x="50164" y="26797"/>
                </a:lnTo>
                <a:lnTo>
                  <a:pt x="54610" y="22351"/>
                </a:lnTo>
                <a:lnTo>
                  <a:pt x="59816" y="21081"/>
                </a:lnTo>
                <a:lnTo>
                  <a:pt x="98367" y="21081"/>
                </a:lnTo>
                <a:lnTo>
                  <a:pt x="93747" y="16642"/>
                </a:lnTo>
                <a:lnTo>
                  <a:pt x="88280" y="11890"/>
                </a:lnTo>
                <a:lnTo>
                  <a:pt x="83409" y="8209"/>
                </a:lnTo>
                <a:lnTo>
                  <a:pt x="79121" y="5587"/>
                </a:lnTo>
                <a:lnTo>
                  <a:pt x="71500" y="1650"/>
                </a:lnTo>
                <a:lnTo>
                  <a:pt x="64643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91852" y="5282947"/>
            <a:ext cx="172085" cy="200660"/>
          </a:xfrm>
          <a:custGeom>
            <a:avLst/>
            <a:gdLst/>
            <a:ahLst/>
            <a:cxnLst/>
            <a:rect l="l" t="t" r="r" b="b"/>
            <a:pathLst>
              <a:path w="172085" h="200660">
                <a:moveTo>
                  <a:pt x="91958" y="152907"/>
                </a:moveTo>
                <a:lnTo>
                  <a:pt x="85745" y="152907"/>
                </a:lnTo>
                <a:lnTo>
                  <a:pt x="87142" y="165226"/>
                </a:lnTo>
                <a:lnTo>
                  <a:pt x="87650" y="171830"/>
                </a:lnTo>
                <a:lnTo>
                  <a:pt x="105430" y="200405"/>
                </a:lnTo>
                <a:lnTo>
                  <a:pt x="113304" y="199389"/>
                </a:lnTo>
                <a:lnTo>
                  <a:pt x="123355" y="197133"/>
                </a:lnTo>
                <a:lnTo>
                  <a:pt x="132942" y="193055"/>
                </a:lnTo>
                <a:lnTo>
                  <a:pt x="142076" y="187192"/>
                </a:lnTo>
                <a:lnTo>
                  <a:pt x="150769" y="179577"/>
                </a:lnTo>
                <a:lnTo>
                  <a:pt x="108732" y="179577"/>
                </a:lnTo>
                <a:lnTo>
                  <a:pt x="104287" y="178434"/>
                </a:lnTo>
                <a:lnTo>
                  <a:pt x="98445" y="172592"/>
                </a:lnTo>
                <a:lnTo>
                  <a:pt x="96413" y="169163"/>
                </a:lnTo>
                <a:lnTo>
                  <a:pt x="94889" y="164845"/>
                </a:lnTo>
                <a:lnTo>
                  <a:pt x="93238" y="160527"/>
                </a:lnTo>
                <a:lnTo>
                  <a:pt x="92222" y="155066"/>
                </a:lnTo>
                <a:lnTo>
                  <a:pt x="91958" y="152907"/>
                </a:lnTo>
                <a:close/>
              </a:path>
              <a:path w="172085" h="200660">
                <a:moveTo>
                  <a:pt x="164330" y="103758"/>
                </a:moveTo>
                <a:lnTo>
                  <a:pt x="149626" y="103758"/>
                </a:lnTo>
                <a:lnTo>
                  <a:pt x="153563" y="104775"/>
                </a:lnTo>
                <a:lnTo>
                  <a:pt x="161945" y="113156"/>
                </a:lnTo>
                <a:lnTo>
                  <a:pt x="163977" y="120268"/>
                </a:lnTo>
                <a:lnTo>
                  <a:pt x="163538" y="128396"/>
                </a:lnTo>
                <a:lnTo>
                  <a:pt x="163418" y="129920"/>
                </a:lnTo>
                <a:lnTo>
                  <a:pt x="138204" y="166937"/>
                </a:lnTo>
                <a:lnTo>
                  <a:pt x="108732" y="179577"/>
                </a:lnTo>
                <a:lnTo>
                  <a:pt x="150769" y="179577"/>
                </a:lnTo>
                <a:lnTo>
                  <a:pt x="171004" y="142680"/>
                </a:lnTo>
                <a:lnTo>
                  <a:pt x="171806" y="128396"/>
                </a:lnTo>
                <a:lnTo>
                  <a:pt x="170748" y="119562"/>
                </a:lnTo>
                <a:lnTo>
                  <a:pt x="168359" y="111347"/>
                </a:lnTo>
                <a:lnTo>
                  <a:pt x="164636" y="104132"/>
                </a:lnTo>
                <a:lnTo>
                  <a:pt x="164330" y="103758"/>
                </a:lnTo>
                <a:close/>
              </a:path>
              <a:path w="172085" h="200660">
                <a:moveTo>
                  <a:pt x="64536" y="113918"/>
                </a:moveTo>
                <a:lnTo>
                  <a:pt x="58313" y="113918"/>
                </a:lnTo>
                <a:lnTo>
                  <a:pt x="58283" y="127126"/>
                </a:lnTo>
                <a:lnTo>
                  <a:pt x="73680" y="153669"/>
                </a:lnTo>
                <a:lnTo>
                  <a:pt x="76601" y="154177"/>
                </a:lnTo>
                <a:lnTo>
                  <a:pt x="80538" y="153796"/>
                </a:lnTo>
                <a:lnTo>
                  <a:pt x="85745" y="152907"/>
                </a:lnTo>
                <a:lnTo>
                  <a:pt x="91958" y="152907"/>
                </a:lnTo>
                <a:lnTo>
                  <a:pt x="91460" y="148843"/>
                </a:lnTo>
                <a:lnTo>
                  <a:pt x="98152" y="143726"/>
                </a:lnTo>
                <a:lnTo>
                  <a:pt x="105843" y="137334"/>
                </a:lnTo>
                <a:lnTo>
                  <a:pt x="111954" y="131952"/>
                </a:lnTo>
                <a:lnTo>
                  <a:pt x="76601" y="131952"/>
                </a:lnTo>
                <a:lnTo>
                  <a:pt x="74442" y="131825"/>
                </a:lnTo>
                <a:lnTo>
                  <a:pt x="66060" y="123443"/>
                </a:lnTo>
                <a:lnTo>
                  <a:pt x="64969" y="120776"/>
                </a:lnTo>
                <a:lnTo>
                  <a:pt x="64882" y="120268"/>
                </a:lnTo>
                <a:lnTo>
                  <a:pt x="64536" y="116586"/>
                </a:lnTo>
                <a:lnTo>
                  <a:pt x="64536" y="113918"/>
                </a:lnTo>
                <a:close/>
              </a:path>
              <a:path w="172085" h="200660">
                <a:moveTo>
                  <a:pt x="133624" y="88137"/>
                </a:moveTo>
                <a:lnTo>
                  <a:pt x="88666" y="123189"/>
                </a:lnTo>
                <a:lnTo>
                  <a:pt x="84475" y="127126"/>
                </a:lnTo>
                <a:lnTo>
                  <a:pt x="82443" y="128396"/>
                </a:lnTo>
                <a:lnTo>
                  <a:pt x="79141" y="130809"/>
                </a:lnTo>
                <a:lnTo>
                  <a:pt x="76601" y="131952"/>
                </a:lnTo>
                <a:lnTo>
                  <a:pt x="111954" y="131952"/>
                </a:lnTo>
                <a:lnTo>
                  <a:pt x="114550" y="129666"/>
                </a:lnTo>
                <a:lnTo>
                  <a:pt x="124226" y="120776"/>
                </a:lnTo>
                <a:lnTo>
                  <a:pt x="130803" y="114853"/>
                </a:lnTo>
                <a:lnTo>
                  <a:pt x="136450" y="110251"/>
                </a:lnTo>
                <a:lnTo>
                  <a:pt x="141193" y="107007"/>
                </a:lnTo>
                <a:lnTo>
                  <a:pt x="145054" y="105155"/>
                </a:lnTo>
                <a:lnTo>
                  <a:pt x="149626" y="103758"/>
                </a:lnTo>
                <a:lnTo>
                  <a:pt x="164330" y="103758"/>
                </a:lnTo>
                <a:lnTo>
                  <a:pt x="159455" y="97837"/>
                </a:lnTo>
                <a:lnTo>
                  <a:pt x="153944" y="92201"/>
                </a:lnTo>
                <a:lnTo>
                  <a:pt x="147594" y="89280"/>
                </a:lnTo>
                <a:lnTo>
                  <a:pt x="140609" y="88645"/>
                </a:lnTo>
                <a:lnTo>
                  <a:pt x="133624" y="88137"/>
                </a:lnTo>
                <a:close/>
              </a:path>
              <a:path w="172085" h="200660">
                <a:moveTo>
                  <a:pt x="62377" y="0"/>
                </a:moveTo>
                <a:lnTo>
                  <a:pt x="61869" y="0"/>
                </a:lnTo>
                <a:lnTo>
                  <a:pt x="61234" y="253"/>
                </a:lnTo>
                <a:lnTo>
                  <a:pt x="60599" y="634"/>
                </a:lnTo>
                <a:lnTo>
                  <a:pt x="59202" y="1904"/>
                </a:lnTo>
                <a:lnTo>
                  <a:pt x="56535" y="4444"/>
                </a:lnTo>
                <a:lnTo>
                  <a:pt x="50947" y="10159"/>
                </a:lnTo>
                <a:lnTo>
                  <a:pt x="45232" y="15875"/>
                </a:lnTo>
                <a:lnTo>
                  <a:pt x="39517" y="21462"/>
                </a:lnTo>
                <a:lnTo>
                  <a:pt x="32227" y="23050"/>
                </a:lnTo>
                <a:lnTo>
                  <a:pt x="25351" y="25900"/>
                </a:lnTo>
                <a:lnTo>
                  <a:pt x="294" y="58929"/>
                </a:lnTo>
                <a:lnTo>
                  <a:pt x="0" y="68833"/>
                </a:lnTo>
                <a:lnTo>
                  <a:pt x="1177" y="77283"/>
                </a:lnTo>
                <a:lnTo>
                  <a:pt x="27579" y="111125"/>
                </a:lnTo>
                <a:lnTo>
                  <a:pt x="50566" y="116077"/>
                </a:lnTo>
                <a:lnTo>
                  <a:pt x="58313" y="113918"/>
                </a:lnTo>
                <a:lnTo>
                  <a:pt x="64536" y="113918"/>
                </a:lnTo>
                <a:lnTo>
                  <a:pt x="64536" y="111505"/>
                </a:lnTo>
                <a:lnTo>
                  <a:pt x="69997" y="108712"/>
                </a:lnTo>
                <a:lnTo>
                  <a:pt x="74823" y="105282"/>
                </a:lnTo>
                <a:lnTo>
                  <a:pt x="78506" y="101600"/>
                </a:lnTo>
                <a:lnTo>
                  <a:pt x="64028" y="101600"/>
                </a:lnTo>
                <a:lnTo>
                  <a:pt x="56535" y="100202"/>
                </a:lnTo>
                <a:lnTo>
                  <a:pt x="20025" y="75080"/>
                </a:lnTo>
                <a:lnTo>
                  <a:pt x="10307" y="51434"/>
                </a:lnTo>
                <a:lnTo>
                  <a:pt x="12085" y="45719"/>
                </a:lnTo>
                <a:lnTo>
                  <a:pt x="21102" y="36702"/>
                </a:lnTo>
                <a:lnTo>
                  <a:pt x="27198" y="35051"/>
                </a:lnTo>
                <a:lnTo>
                  <a:pt x="75776" y="35051"/>
                </a:lnTo>
                <a:lnTo>
                  <a:pt x="73250" y="32773"/>
                </a:lnTo>
                <a:lnTo>
                  <a:pt x="67378" y="28765"/>
                </a:lnTo>
                <a:lnTo>
                  <a:pt x="61387" y="25900"/>
                </a:lnTo>
                <a:lnTo>
                  <a:pt x="55265" y="24129"/>
                </a:lnTo>
                <a:lnTo>
                  <a:pt x="68346" y="11049"/>
                </a:lnTo>
                <a:lnTo>
                  <a:pt x="69743" y="9525"/>
                </a:lnTo>
                <a:lnTo>
                  <a:pt x="69997" y="8889"/>
                </a:lnTo>
                <a:lnTo>
                  <a:pt x="70251" y="8127"/>
                </a:lnTo>
                <a:lnTo>
                  <a:pt x="70124" y="7112"/>
                </a:lnTo>
                <a:lnTo>
                  <a:pt x="63012" y="253"/>
                </a:lnTo>
                <a:lnTo>
                  <a:pt x="62377" y="0"/>
                </a:lnTo>
                <a:close/>
              </a:path>
              <a:path w="172085" h="200660">
                <a:moveTo>
                  <a:pt x="75776" y="35051"/>
                </a:moveTo>
                <a:lnTo>
                  <a:pt x="27198" y="35051"/>
                </a:lnTo>
                <a:lnTo>
                  <a:pt x="34691" y="36575"/>
                </a:lnTo>
                <a:lnTo>
                  <a:pt x="42361" y="38985"/>
                </a:lnTo>
                <a:lnTo>
                  <a:pt x="75808" y="67706"/>
                </a:lnTo>
                <a:lnTo>
                  <a:pt x="81173" y="85216"/>
                </a:lnTo>
                <a:lnTo>
                  <a:pt x="79395" y="90804"/>
                </a:lnTo>
                <a:lnTo>
                  <a:pt x="74823" y="95250"/>
                </a:lnTo>
                <a:lnTo>
                  <a:pt x="70124" y="99949"/>
                </a:lnTo>
                <a:lnTo>
                  <a:pt x="64028" y="101600"/>
                </a:lnTo>
                <a:lnTo>
                  <a:pt x="78506" y="101600"/>
                </a:lnTo>
                <a:lnTo>
                  <a:pt x="92703" y="69246"/>
                </a:lnTo>
                <a:lnTo>
                  <a:pt x="92624" y="68071"/>
                </a:lnTo>
                <a:lnTo>
                  <a:pt x="91534" y="60243"/>
                </a:lnTo>
                <a:lnTo>
                  <a:pt x="88873" y="52212"/>
                </a:lnTo>
                <a:lnTo>
                  <a:pt x="84711" y="44777"/>
                </a:lnTo>
                <a:lnTo>
                  <a:pt x="79014" y="37973"/>
                </a:lnTo>
                <a:lnTo>
                  <a:pt x="75776" y="35051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911099"/>
            <a:ext cx="4521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Times New Roman"/>
                <a:cs typeface="Times New Roman"/>
              </a:rPr>
              <a:t>M</a:t>
            </a:r>
            <a:r>
              <a:rPr sz="1400" b="1" dirty="0">
                <a:latin typeface="Times New Roman"/>
                <a:cs typeface="Times New Roman"/>
              </a:rPr>
              <a:t>ask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02535" y="886713"/>
            <a:ext cx="566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imes New Roman"/>
                <a:cs typeface="Times New Roman"/>
              </a:rPr>
              <a:t>Image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08869" y="886713"/>
            <a:ext cx="566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bu</a:t>
            </a:r>
            <a:r>
              <a:rPr sz="1600" b="1" spc="-10" dirty="0">
                <a:latin typeface="Times New Roman"/>
                <a:cs typeface="Times New Roman"/>
              </a:rPr>
              <a:t>f</a:t>
            </a:r>
            <a:r>
              <a:rPr sz="1600" b="1" dirty="0">
                <a:latin typeface="Times New Roman"/>
                <a:cs typeface="Times New Roman"/>
              </a:rPr>
              <a:t>f</a:t>
            </a:r>
            <a:r>
              <a:rPr sz="1600" b="1" spc="-5" dirty="0">
                <a:latin typeface="Times New Roman"/>
                <a:cs typeface="Times New Roman"/>
              </a:rPr>
              <a:t>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153" y="3291064"/>
            <a:ext cx="5284470" cy="1253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 algn="just">
              <a:lnSpc>
                <a:spcPct val="1436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b. </a:t>
            </a:r>
            <a:r>
              <a:rPr sz="1400" spc="-5" dirty="0">
                <a:latin typeface="Times New Roman"/>
                <a:cs typeface="Times New Roman"/>
              </a:rPr>
              <a:t>Move the mask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pixel </a:t>
            </a:r>
            <a:r>
              <a:rPr sz="1400" dirty="0">
                <a:latin typeface="Times New Roman"/>
                <a:cs typeface="Times New Roman"/>
              </a:rPr>
              <a:t>to the </a:t>
            </a:r>
            <a:r>
              <a:rPr sz="1400" spc="-5" dirty="0">
                <a:latin typeface="Times New Roman"/>
                <a:cs typeface="Times New Roman"/>
              </a:rPr>
              <a:t>right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multiply coincident terms </a:t>
            </a:r>
            <a:r>
              <a:rPr sz="1400" dirty="0">
                <a:latin typeface="Times New Roman"/>
                <a:cs typeface="Times New Roman"/>
              </a:rPr>
              <a:t>sum ,  </a:t>
            </a:r>
            <a:r>
              <a:rPr sz="1400" spc="-5" dirty="0">
                <a:latin typeface="Times New Roman"/>
                <a:cs typeface="Times New Roman"/>
              </a:rPr>
              <a:t>and place the </a:t>
            </a:r>
            <a:r>
              <a:rPr sz="1400" dirty="0">
                <a:latin typeface="Times New Roman"/>
                <a:cs typeface="Times New Roman"/>
              </a:rPr>
              <a:t>new </a:t>
            </a:r>
            <a:r>
              <a:rPr sz="1400" spc="-5" dirty="0">
                <a:latin typeface="Times New Roman"/>
                <a:cs typeface="Times New Roman"/>
              </a:rPr>
              <a:t>results into </a:t>
            </a:r>
            <a:r>
              <a:rPr sz="1400" dirty="0">
                <a:latin typeface="Times New Roman"/>
                <a:cs typeface="Times New Roman"/>
              </a:rPr>
              <a:t>the buffer at </a:t>
            </a:r>
            <a:r>
              <a:rPr sz="1400" spc="-5" dirty="0">
                <a:latin typeface="Times New Roman"/>
                <a:cs typeface="Times New Roman"/>
              </a:rPr>
              <a:t>the location that  corresponds to the new </a:t>
            </a:r>
            <a:r>
              <a:rPr sz="1400" dirty="0">
                <a:latin typeface="Times New Roman"/>
                <a:cs typeface="Times New Roman"/>
              </a:rPr>
              <a:t>center </a:t>
            </a:r>
            <a:r>
              <a:rPr sz="1400" spc="-5" dirty="0">
                <a:latin typeface="Times New Roman"/>
                <a:cs typeface="Times New Roman"/>
              </a:rPr>
              <a:t>location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convolution </a:t>
            </a:r>
            <a:r>
              <a:rPr sz="1400" spc="-5" dirty="0">
                <a:latin typeface="Times New Roman"/>
                <a:cs typeface="Times New Roman"/>
              </a:rPr>
              <a:t>mask which  </a:t>
            </a:r>
            <a:r>
              <a:rPr sz="1400" dirty="0">
                <a:latin typeface="Times New Roman"/>
                <a:cs typeface="Times New Roman"/>
              </a:rPr>
              <a:t>is now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(r,c)=(1,2), continue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end of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row.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0604" y="5249049"/>
            <a:ext cx="4521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M</a:t>
            </a:r>
            <a:r>
              <a:rPr sz="1400" b="1" dirty="0">
                <a:latin typeface="Times New Roman"/>
                <a:cs typeface="Times New Roman"/>
              </a:rPr>
              <a:t>ask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02535" y="5224652"/>
            <a:ext cx="566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imes New Roman"/>
                <a:cs typeface="Times New Roman"/>
              </a:rPr>
              <a:t>Image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869" y="5224652"/>
            <a:ext cx="566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bu</a:t>
            </a:r>
            <a:r>
              <a:rPr sz="1600" b="1" spc="-10" dirty="0">
                <a:latin typeface="Times New Roman"/>
                <a:cs typeface="Times New Roman"/>
              </a:rPr>
              <a:t>f</a:t>
            </a:r>
            <a:r>
              <a:rPr sz="1600" b="1" dirty="0">
                <a:latin typeface="Times New Roman"/>
                <a:cs typeface="Times New Roman"/>
              </a:rPr>
              <a:t>f</a:t>
            </a:r>
            <a:r>
              <a:rPr sz="1600" b="1" spc="-5" dirty="0">
                <a:latin typeface="Times New Roman"/>
                <a:cs typeface="Times New Roman"/>
              </a:rPr>
              <a:t>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9161" y="7628993"/>
            <a:ext cx="5285105" cy="942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 algn="just">
              <a:lnSpc>
                <a:spcPct val="143600"/>
              </a:lnSpc>
              <a:spcBef>
                <a:spcPts val="95"/>
              </a:spcBef>
            </a:pPr>
            <a:r>
              <a:rPr sz="1400" b="1" dirty="0">
                <a:latin typeface="Times New Roman"/>
                <a:cs typeface="Times New Roman"/>
              </a:rPr>
              <a:t>c. </a:t>
            </a:r>
            <a:r>
              <a:rPr sz="1400" spc="-5" dirty="0">
                <a:latin typeface="Times New Roman"/>
                <a:cs typeface="Times New Roman"/>
              </a:rPr>
              <a:t>Move the mask </a:t>
            </a:r>
            <a:r>
              <a:rPr sz="1400" spc="-10" dirty="0">
                <a:latin typeface="Times New Roman"/>
                <a:cs typeface="Times New Roman"/>
              </a:rPr>
              <a:t>down </a:t>
            </a:r>
            <a:r>
              <a:rPr sz="1400" spc="5" dirty="0">
                <a:latin typeface="Times New Roman"/>
                <a:cs typeface="Times New Roman"/>
              </a:rPr>
              <a:t>one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repeat </a:t>
            </a:r>
            <a:r>
              <a:rPr sz="1400" spc="-5" dirty="0">
                <a:latin typeface="Times New Roman"/>
                <a:cs typeface="Times New Roman"/>
              </a:rPr>
              <a:t>the process until the mask is  convolved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entire image. Note that we lose the outer </a:t>
            </a:r>
            <a:r>
              <a:rPr sz="1400" dirty="0">
                <a:latin typeface="Times New Roman"/>
                <a:cs typeface="Times New Roman"/>
              </a:rPr>
              <a:t>row(s) 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columns(s).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51687" y="13108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7753" y="13108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83462" y="13108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1687" y="16233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7753" y="16233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83462" y="16233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1687" y="19372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17753" y="19372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83462" y="193725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8640" y="1307846"/>
            <a:ext cx="0" cy="944880"/>
          </a:xfrm>
          <a:custGeom>
            <a:avLst/>
            <a:gdLst/>
            <a:ahLst/>
            <a:cxnLst/>
            <a:rect l="l" t="t" r="r" b="b"/>
            <a:pathLst>
              <a:path h="944880">
                <a:moveTo>
                  <a:pt x="0" y="0"/>
                </a:moveTo>
                <a:lnTo>
                  <a:pt x="0" y="944879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1687" y="224967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14704" y="1307846"/>
            <a:ext cx="0" cy="944880"/>
          </a:xfrm>
          <a:custGeom>
            <a:avLst/>
            <a:gdLst/>
            <a:ahLst/>
            <a:cxnLst/>
            <a:rect l="l" t="t" r="r" b="b"/>
            <a:pathLst>
              <a:path h="944880">
                <a:moveTo>
                  <a:pt x="0" y="0"/>
                </a:moveTo>
                <a:lnTo>
                  <a:pt x="0" y="94487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17753" y="224967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80413" y="1307846"/>
            <a:ext cx="0" cy="944880"/>
          </a:xfrm>
          <a:custGeom>
            <a:avLst/>
            <a:gdLst/>
            <a:ahLst/>
            <a:cxnLst/>
            <a:rect l="l" t="t" r="r" b="b"/>
            <a:pathLst>
              <a:path h="944880">
                <a:moveTo>
                  <a:pt x="0" y="0"/>
                </a:moveTo>
                <a:lnTo>
                  <a:pt x="0" y="94487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83462" y="224967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46173" y="1307846"/>
            <a:ext cx="0" cy="944880"/>
          </a:xfrm>
          <a:custGeom>
            <a:avLst/>
            <a:gdLst/>
            <a:ahLst/>
            <a:cxnLst/>
            <a:rect l="l" t="t" r="r" b="b"/>
            <a:pathLst>
              <a:path h="944880">
                <a:moveTo>
                  <a:pt x="0" y="0"/>
                </a:moveTo>
                <a:lnTo>
                  <a:pt x="0" y="94487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5004180" y="1531875"/>
          <a:ext cx="1829433" cy="15989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"/>
                <a:gridCol w="365760"/>
                <a:gridCol w="365759"/>
                <a:gridCol w="365759"/>
                <a:gridCol w="365760"/>
              </a:tblGrid>
              <a:tr h="313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6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3155314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861182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26714" y="1525789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21075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226942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92475" y="1525789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87139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92703" y="1525789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658234" y="1525789"/>
            <a:ext cx="229235" cy="306705"/>
          </a:xfrm>
          <a:custGeom>
            <a:avLst/>
            <a:gdLst/>
            <a:ahLst/>
            <a:cxnLst/>
            <a:rect l="l" t="t" r="r" b="b"/>
            <a:pathLst>
              <a:path w="229235" h="306705">
                <a:moveTo>
                  <a:pt x="0" y="306324"/>
                </a:moveTo>
                <a:lnTo>
                  <a:pt x="228904" y="306324"/>
                </a:lnTo>
                <a:lnTo>
                  <a:pt x="228904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95426" y="15227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861182" y="15227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26942" y="15227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92703" y="15227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58718" y="15227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155314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61182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926714" y="1839735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521075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226942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92475" y="1839735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87139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592703" y="1839735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58234" y="1839735"/>
            <a:ext cx="229235" cy="306705"/>
          </a:xfrm>
          <a:custGeom>
            <a:avLst/>
            <a:gdLst/>
            <a:ahLst/>
            <a:cxnLst/>
            <a:rect l="l" t="t" r="r" b="b"/>
            <a:pathLst>
              <a:path w="229235" h="306705">
                <a:moveTo>
                  <a:pt x="0" y="306324"/>
                </a:moveTo>
                <a:lnTo>
                  <a:pt x="228904" y="306324"/>
                </a:lnTo>
                <a:lnTo>
                  <a:pt x="228904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495426" y="183515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861182" y="183515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26942" y="183515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92703" y="183515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958718" y="183515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155314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861182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926714" y="2152154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21075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226942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92475" y="2152154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5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87139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592703" y="2152154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5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658234" y="2152154"/>
            <a:ext cx="229235" cy="306705"/>
          </a:xfrm>
          <a:custGeom>
            <a:avLst/>
            <a:gdLst/>
            <a:ahLst/>
            <a:cxnLst/>
            <a:rect l="l" t="t" r="r" b="b"/>
            <a:pathLst>
              <a:path w="229235" h="306705">
                <a:moveTo>
                  <a:pt x="0" y="306324"/>
                </a:moveTo>
                <a:lnTo>
                  <a:pt x="228904" y="306324"/>
                </a:lnTo>
                <a:lnTo>
                  <a:pt x="228904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495426" y="21490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61182" y="21490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26942" y="21490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592703" y="21490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958718" y="21490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495426" y="24615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861182" y="24615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226942" y="24615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92703" y="24615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958718" y="246151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495426" y="279831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861182" y="279831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226942" y="279831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592703" y="279831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958718" y="279831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92375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95426" y="311873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858135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861182" y="311873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223895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226942" y="311873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589654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592703" y="311873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955669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958718" y="311873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21428" y="151968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5">
                <a:moveTo>
                  <a:pt x="0" y="0"/>
                </a:moveTo>
                <a:lnTo>
                  <a:pt x="0" y="1602104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8" name="object 108"/>
          <p:cNvGraphicFramePr>
            <a:graphicFrameLocks noGrp="1"/>
          </p:cNvGraphicFramePr>
          <p:nvPr/>
        </p:nvGraphicFramePr>
        <p:xfrm>
          <a:off x="5004180" y="5869815"/>
          <a:ext cx="1829433" cy="1597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"/>
                <a:gridCol w="365760"/>
                <a:gridCol w="365759"/>
                <a:gridCol w="365759"/>
                <a:gridCol w="365760"/>
              </a:tblGrid>
              <a:tr h="313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6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X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9" name="object 109"/>
          <p:cNvSpPr/>
          <p:nvPr/>
        </p:nvSpPr>
        <p:spPr>
          <a:xfrm>
            <a:off x="2495426" y="586066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861182" y="586066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226942" y="586066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592703" y="586066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958718" y="586066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89554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495423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560954" y="6177672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155314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861182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26714" y="6177672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521075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226942" y="6177672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292475" y="6177672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495426" y="617308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861182" y="617308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226942" y="617308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592703" y="617308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958718" y="617308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789554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495423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560954" y="6490091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155314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861182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926714" y="6490091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521075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2" y="306324"/>
                </a:lnTo>
                <a:lnTo>
                  <a:pt x="65532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226942" y="6490091"/>
            <a:ext cx="66040" cy="306705"/>
          </a:xfrm>
          <a:custGeom>
            <a:avLst/>
            <a:gdLst/>
            <a:ahLst/>
            <a:cxnLst/>
            <a:rect l="l" t="t" r="r" b="b"/>
            <a:pathLst>
              <a:path w="66039" h="306704">
                <a:moveTo>
                  <a:pt x="0" y="306324"/>
                </a:moveTo>
                <a:lnTo>
                  <a:pt x="65531" y="306324"/>
                </a:lnTo>
                <a:lnTo>
                  <a:pt x="65531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292475" y="6490091"/>
            <a:ext cx="228600" cy="306705"/>
          </a:xfrm>
          <a:custGeom>
            <a:avLst/>
            <a:gdLst/>
            <a:ahLst/>
            <a:cxnLst/>
            <a:rect l="l" t="t" r="r" b="b"/>
            <a:pathLst>
              <a:path w="228600" h="306704">
                <a:moveTo>
                  <a:pt x="0" y="306324"/>
                </a:moveTo>
                <a:lnTo>
                  <a:pt x="228600" y="306324"/>
                </a:lnTo>
                <a:lnTo>
                  <a:pt x="228600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495426" y="648703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861182" y="648703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226942" y="648703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592703" y="648703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958718" y="648703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495426" y="6802503"/>
            <a:ext cx="360045" cy="330834"/>
          </a:xfrm>
          <a:custGeom>
            <a:avLst/>
            <a:gdLst/>
            <a:ahLst/>
            <a:cxnLst/>
            <a:rect l="l" t="t" r="r" b="b"/>
            <a:pathLst>
              <a:path w="360044" h="330834">
                <a:moveTo>
                  <a:pt x="0" y="330707"/>
                </a:moveTo>
                <a:lnTo>
                  <a:pt x="359663" y="330707"/>
                </a:lnTo>
                <a:lnTo>
                  <a:pt x="359663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560954" y="6802501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861182" y="6802503"/>
            <a:ext cx="360045" cy="330834"/>
          </a:xfrm>
          <a:custGeom>
            <a:avLst/>
            <a:gdLst/>
            <a:ahLst/>
            <a:cxnLst/>
            <a:rect l="l" t="t" r="r" b="b"/>
            <a:pathLst>
              <a:path w="360044" h="330834">
                <a:moveTo>
                  <a:pt x="0" y="330707"/>
                </a:moveTo>
                <a:lnTo>
                  <a:pt x="359663" y="330707"/>
                </a:lnTo>
                <a:lnTo>
                  <a:pt x="359663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926714" y="6802501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226942" y="6802503"/>
            <a:ext cx="360045" cy="330834"/>
          </a:xfrm>
          <a:custGeom>
            <a:avLst/>
            <a:gdLst/>
            <a:ahLst/>
            <a:cxnLst/>
            <a:rect l="l" t="t" r="r" b="b"/>
            <a:pathLst>
              <a:path w="360045" h="330834">
                <a:moveTo>
                  <a:pt x="0" y="330707"/>
                </a:moveTo>
                <a:lnTo>
                  <a:pt x="359664" y="330707"/>
                </a:lnTo>
                <a:lnTo>
                  <a:pt x="359664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292475" y="6802501"/>
            <a:ext cx="228600" cy="307976"/>
          </a:xfrm>
          <a:custGeom>
            <a:avLst/>
            <a:gdLst/>
            <a:ahLst/>
            <a:cxnLst/>
            <a:rect l="l" t="t" r="r" b="b"/>
            <a:pathLst>
              <a:path w="228600" h="307975">
                <a:moveTo>
                  <a:pt x="0" y="307848"/>
                </a:moveTo>
                <a:lnTo>
                  <a:pt x="228600" y="307848"/>
                </a:lnTo>
                <a:lnTo>
                  <a:pt x="228600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495426" y="679945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861182" y="679945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226942" y="679945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592703" y="679945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958718" y="679945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495426" y="713625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861182" y="713625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226942" y="713625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592703" y="713625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958718" y="713625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492375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495426" y="7456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858135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861182" y="7456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223895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226942" y="7456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589654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592703" y="7456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955669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958718" y="7456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321428" y="5857622"/>
            <a:ext cx="0" cy="1602105"/>
          </a:xfrm>
          <a:custGeom>
            <a:avLst/>
            <a:gdLst/>
            <a:ahLst/>
            <a:cxnLst/>
            <a:rect l="l" t="t" r="r" b="b"/>
            <a:pathLst>
              <a:path h="1602104">
                <a:moveTo>
                  <a:pt x="0" y="0"/>
                </a:moveTo>
                <a:lnTo>
                  <a:pt x="0" y="1602105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77774" y="593534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443483" y="593534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809244" y="593534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077774" y="624776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443483" y="624776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809244" y="624776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077774" y="656170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443483" y="656170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809244" y="656170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74724" y="5932295"/>
            <a:ext cx="0" cy="944880"/>
          </a:xfrm>
          <a:custGeom>
            <a:avLst/>
            <a:gdLst/>
            <a:ahLst/>
            <a:cxnLst/>
            <a:rect l="l" t="t" r="r" b="b"/>
            <a:pathLst>
              <a:path h="944879">
                <a:moveTo>
                  <a:pt x="0" y="0"/>
                </a:moveTo>
                <a:lnTo>
                  <a:pt x="0" y="9448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077774" y="687412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440433" y="5932295"/>
            <a:ext cx="0" cy="944880"/>
          </a:xfrm>
          <a:custGeom>
            <a:avLst/>
            <a:gdLst/>
            <a:ahLst/>
            <a:cxnLst/>
            <a:rect l="l" t="t" r="r" b="b"/>
            <a:pathLst>
              <a:path h="944879">
                <a:moveTo>
                  <a:pt x="0" y="0"/>
                </a:moveTo>
                <a:lnTo>
                  <a:pt x="0" y="9448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443483" y="687412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806194" y="5932295"/>
            <a:ext cx="0" cy="944880"/>
          </a:xfrm>
          <a:custGeom>
            <a:avLst/>
            <a:gdLst/>
            <a:ahLst/>
            <a:cxnLst/>
            <a:rect l="l" t="t" r="r" b="b"/>
            <a:pathLst>
              <a:path h="944879">
                <a:moveTo>
                  <a:pt x="0" y="0"/>
                </a:moveTo>
                <a:lnTo>
                  <a:pt x="0" y="9448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809244" y="687412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171954" y="5932295"/>
            <a:ext cx="0" cy="944880"/>
          </a:xfrm>
          <a:custGeom>
            <a:avLst/>
            <a:gdLst/>
            <a:ahLst/>
            <a:cxnLst/>
            <a:rect l="l" t="t" r="r" b="b"/>
            <a:pathLst>
              <a:path h="944879">
                <a:moveTo>
                  <a:pt x="0" y="0"/>
                </a:moveTo>
                <a:lnTo>
                  <a:pt x="0" y="9448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3333374" y="1602371"/>
            <a:ext cx="2527300" cy="491489"/>
          </a:xfrm>
          <a:custGeom>
            <a:avLst/>
            <a:gdLst/>
            <a:ahLst/>
            <a:cxnLst/>
            <a:rect l="l" t="t" r="r" b="b"/>
            <a:pathLst>
              <a:path w="2527300" h="491489">
                <a:moveTo>
                  <a:pt x="34291" y="415496"/>
                </a:moveTo>
                <a:lnTo>
                  <a:pt x="19806" y="419862"/>
                </a:lnTo>
                <a:lnTo>
                  <a:pt x="8171" y="429563"/>
                </a:lnTo>
                <a:lnTo>
                  <a:pt x="1406" y="442515"/>
                </a:lnTo>
                <a:lnTo>
                  <a:pt x="0" y="457063"/>
                </a:lnTo>
                <a:lnTo>
                  <a:pt x="4439" y="471550"/>
                </a:lnTo>
                <a:lnTo>
                  <a:pt x="14067" y="483185"/>
                </a:lnTo>
                <a:lnTo>
                  <a:pt x="26981" y="489950"/>
                </a:lnTo>
                <a:lnTo>
                  <a:pt x="41515" y="491357"/>
                </a:lnTo>
                <a:lnTo>
                  <a:pt x="56001" y="486918"/>
                </a:lnTo>
                <a:lnTo>
                  <a:pt x="67635" y="477218"/>
                </a:lnTo>
                <a:lnTo>
                  <a:pt x="74400" y="464280"/>
                </a:lnTo>
                <a:lnTo>
                  <a:pt x="74914" y="458977"/>
                </a:lnTo>
                <a:lnTo>
                  <a:pt x="40888" y="458977"/>
                </a:lnTo>
                <a:lnTo>
                  <a:pt x="34919" y="447801"/>
                </a:lnTo>
                <a:lnTo>
                  <a:pt x="67217" y="430340"/>
                </a:lnTo>
                <a:lnTo>
                  <a:pt x="61739" y="423719"/>
                </a:lnTo>
                <a:lnTo>
                  <a:pt x="48825" y="416941"/>
                </a:lnTo>
                <a:lnTo>
                  <a:pt x="34291" y="415496"/>
                </a:lnTo>
                <a:close/>
              </a:path>
              <a:path w="2527300" h="491489">
                <a:moveTo>
                  <a:pt x="67217" y="430340"/>
                </a:moveTo>
                <a:lnTo>
                  <a:pt x="34919" y="447801"/>
                </a:lnTo>
                <a:lnTo>
                  <a:pt x="40888" y="458977"/>
                </a:lnTo>
                <a:lnTo>
                  <a:pt x="73261" y="441503"/>
                </a:lnTo>
                <a:lnTo>
                  <a:pt x="71368" y="435356"/>
                </a:lnTo>
                <a:lnTo>
                  <a:pt x="67217" y="430340"/>
                </a:lnTo>
                <a:close/>
              </a:path>
              <a:path w="2527300" h="491489">
                <a:moveTo>
                  <a:pt x="73261" y="441503"/>
                </a:moveTo>
                <a:lnTo>
                  <a:pt x="40888" y="458977"/>
                </a:lnTo>
                <a:lnTo>
                  <a:pt x="74914" y="458977"/>
                </a:lnTo>
                <a:lnTo>
                  <a:pt x="75807" y="449770"/>
                </a:lnTo>
                <a:lnTo>
                  <a:pt x="73261" y="441503"/>
                </a:lnTo>
                <a:close/>
              </a:path>
              <a:path w="2527300" h="491489">
                <a:moveTo>
                  <a:pt x="124327" y="399542"/>
                </a:moveTo>
                <a:lnTo>
                  <a:pt x="67217" y="430340"/>
                </a:lnTo>
                <a:lnTo>
                  <a:pt x="71368" y="435356"/>
                </a:lnTo>
                <a:lnTo>
                  <a:pt x="73261" y="441503"/>
                </a:lnTo>
                <a:lnTo>
                  <a:pt x="130296" y="410718"/>
                </a:lnTo>
                <a:lnTo>
                  <a:pt x="124327" y="399542"/>
                </a:lnTo>
                <a:close/>
              </a:path>
              <a:path w="2527300" h="491489">
                <a:moveTo>
                  <a:pt x="247644" y="333883"/>
                </a:moveTo>
                <a:lnTo>
                  <a:pt x="157855" y="381508"/>
                </a:lnTo>
                <a:lnTo>
                  <a:pt x="163824" y="392684"/>
                </a:lnTo>
                <a:lnTo>
                  <a:pt x="253613" y="345059"/>
                </a:lnTo>
                <a:lnTo>
                  <a:pt x="247644" y="333883"/>
                </a:lnTo>
                <a:close/>
              </a:path>
              <a:path w="2527300" h="491489">
                <a:moveTo>
                  <a:pt x="371977" y="269875"/>
                </a:moveTo>
                <a:lnTo>
                  <a:pt x="341370" y="285242"/>
                </a:lnTo>
                <a:lnTo>
                  <a:pt x="281426" y="316230"/>
                </a:lnTo>
                <a:lnTo>
                  <a:pt x="287268" y="327406"/>
                </a:lnTo>
                <a:lnTo>
                  <a:pt x="347212" y="296418"/>
                </a:lnTo>
                <a:lnTo>
                  <a:pt x="377692" y="281305"/>
                </a:lnTo>
                <a:lnTo>
                  <a:pt x="371977" y="269875"/>
                </a:lnTo>
                <a:close/>
              </a:path>
              <a:path w="2527300" h="491489">
                <a:moveTo>
                  <a:pt x="497834" y="208661"/>
                </a:moveTo>
                <a:lnTo>
                  <a:pt x="494278" y="210185"/>
                </a:lnTo>
                <a:lnTo>
                  <a:pt x="417824" y="247015"/>
                </a:lnTo>
                <a:lnTo>
                  <a:pt x="406013" y="252857"/>
                </a:lnTo>
                <a:lnTo>
                  <a:pt x="411728" y="264160"/>
                </a:lnTo>
                <a:lnTo>
                  <a:pt x="423539" y="258318"/>
                </a:lnTo>
                <a:lnTo>
                  <a:pt x="499739" y="221742"/>
                </a:lnTo>
                <a:lnTo>
                  <a:pt x="503041" y="220218"/>
                </a:lnTo>
                <a:lnTo>
                  <a:pt x="497834" y="208661"/>
                </a:lnTo>
                <a:close/>
              </a:path>
              <a:path w="2527300" h="491489">
                <a:moveTo>
                  <a:pt x="625469" y="151638"/>
                </a:moveTo>
                <a:lnTo>
                  <a:pt x="608578" y="158750"/>
                </a:lnTo>
                <a:lnTo>
                  <a:pt x="570478" y="175387"/>
                </a:lnTo>
                <a:lnTo>
                  <a:pt x="532378" y="192786"/>
                </a:lnTo>
                <a:lnTo>
                  <a:pt x="537712" y="204343"/>
                </a:lnTo>
                <a:lnTo>
                  <a:pt x="575812" y="186944"/>
                </a:lnTo>
                <a:lnTo>
                  <a:pt x="613658" y="170434"/>
                </a:lnTo>
                <a:lnTo>
                  <a:pt x="630422" y="163322"/>
                </a:lnTo>
                <a:lnTo>
                  <a:pt x="625469" y="151638"/>
                </a:lnTo>
                <a:close/>
              </a:path>
              <a:path w="2527300" h="491489">
                <a:moveTo>
                  <a:pt x="755771" y="100457"/>
                </a:moveTo>
                <a:lnTo>
                  <a:pt x="722497" y="112649"/>
                </a:lnTo>
                <a:lnTo>
                  <a:pt x="684524" y="127381"/>
                </a:lnTo>
                <a:lnTo>
                  <a:pt x="660775" y="137033"/>
                </a:lnTo>
                <a:lnTo>
                  <a:pt x="665601" y="148844"/>
                </a:lnTo>
                <a:lnTo>
                  <a:pt x="689350" y="139192"/>
                </a:lnTo>
                <a:lnTo>
                  <a:pt x="727069" y="124587"/>
                </a:lnTo>
                <a:lnTo>
                  <a:pt x="760216" y="112395"/>
                </a:lnTo>
                <a:lnTo>
                  <a:pt x="755771" y="100457"/>
                </a:lnTo>
                <a:close/>
              </a:path>
              <a:path w="2527300" h="491489">
                <a:moveTo>
                  <a:pt x="888994" y="57023"/>
                </a:moveTo>
                <a:lnTo>
                  <a:pt x="873627" y="61468"/>
                </a:lnTo>
                <a:lnTo>
                  <a:pt x="835908" y="73025"/>
                </a:lnTo>
                <a:lnTo>
                  <a:pt x="798189" y="85471"/>
                </a:lnTo>
                <a:lnTo>
                  <a:pt x="791839" y="87757"/>
                </a:lnTo>
                <a:lnTo>
                  <a:pt x="796030" y="99695"/>
                </a:lnTo>
                <a:lnTo>
                  <a:pt x="802380" y="97409"/>
                </a:lnTo>
                <a:lnTo>
                  <a:pt x="839845" y="85090"/>
                </a:lnTo>
                <a:lnTo>
                  <a:pt x="877437" y="73660"/>
                </a:lnTo>
                <a:lnTo>
                  <a:pt x="892550" y="69342"/>
                </a:lnTo>
                <a:lnTo>
                  <a:pt x="888994" y="57023"/>
                </a:lnTo>
                <a:close/>
              </a:path>
              <a:path w="2527300" h="491489">
                <a:moveTo>
                  <a:pt x="1025392" y="23875"/>
                </a:moveTo>
                <a:lnTo>
                  <a:pt x="1023741" y="24130"/>
                </a:lnTo>
                <a:lnTo>
                  <a:pt x="986403" y="32004"/>
                </a:lnTo>
                <a:lnTo>
                  <a:pt x="948938" y="40894"/>
                </a:lnTo>
                <a:lnTo>
                  <a:pt x="925951" y="46863"/>
                </a:lnTo>
                <a:lnTo>
                  <a:pt x="929126" y="59182"/>
                </a:lnTo>
                <a:lnTo>
                  <a:pt x="952113" y="53086"/>
                </a:lnTo>
                <a:lnTo>
                  <a:pt x="989324" y="44450"/>
                </a:lnTo>
                <a:lnTo>
                  <a:pt x="1027551" y="36322"/>
                </a:lnTo>
                <a:lnTo>
                  <a:pt x="1025392" y="23875"/>
                </a:lnTo>
                <a:close/>
              </a:path>
              <a:path w="2527300" h="491489">
                <a:moveTo>
                  <a:pt x="1164076" y="4191"/>
                </a:moveTo>
                <a:lnTo>
                  <a:pt x="1135628" y="6858"/>
                </a:lnTo>
                <a:lnTo>
                  <a:pt x="1098544" y="11430"/>
                </a:lnTo>
                <a:lnTo>
                  <a:pt x="1062984" y="17018"/>
                </a:lnTo>
                <a:lnTo>
                  <a:pt x="1065016" y="29591"/>
                </a:lnTo>
                <a:lnTo>
                  <a:pt x="1100449" y="24002"/>
                </a:lnTo>
                <a:lnTo>
                  <a:pt x="1137152" y="19431"/>
                </a:lnTo>
                <a:lnTo>
                  <a:pt x="1165346" y="16764"/>
                </a:lnTo>
                <a:lnTo>
                  <a:pt x="1164076" y="4191"/>
                </a:lnTo>
                <a:close/>
              </a:path>
              <a:path w="2527300" h="491489">
                <a:moveTo>
                  <a:pt x="1304017" y="12700"/>
                </a:moveTo>
                <a:lnTo>
                  <a:pt x="1247134" y="12700"/>
                </a:lnTo>
                <a:lnTo>
                  <a:pt x="1283837" y="13208"/>
                </a:lnTo>
                <a:lnTo>
                  <a:pt x="1303903" y="14605"/>
                </a:lnTo>
                <a:lnTo>
                  <a:pt x="1304017" y="12700"/>
                </a:lnTo>
                <a:close/>
              </a:path>
              <a:path w="2527300" h="491489">
                <a:moveTo>
                  <a:pt x="1246753" y="0"/>
                </a:moveTo>
                <a:lnTo>
                  <a:pt x="1209796" y="1016"/>
                </a:lnTo>
                <a:lnTo>
                  <a:pt x="1202303" y="1524"/>
                </a:lnTo>
                <a:lnTo>
                  <a:pt x="1203192" y="14224"/>
                </a:lnTo>
                <a:lnTo>
                  <a:pt x="1210558" y="13716"/>
                </a:lnTo>
                <a:lnTo>
                  <a:pt x="1247134" y="12700"/>
                </a:lnTo>
                <a:lnTo>
                  <a:pt x="1304017" y="12700"/>
                </a:lnTo>
                <a:lnTo>
                  <a:pt x="1304665" y="1905"/>
                </a:lnTo>
                <a:lnTo>
                  <a:pt x="1284091" y="508"/>
                </a:lnTo>
                <a:lnTo>
                  <a:pt x="1246753" y="0"/>
                </a:lnTo>
                <a:close/>
              </a:path>
              <a:path w="2527300" h="491489">
                <a:moveTo>
                  <a:pt x="1342892" y="5334"/>
                </a:moveTo>
                <a:lnTo>
                  <a:pt x="1341495" y="18034"/>
                </a:lnTo>
                <a:lnTo>
                  <a:pt x="1359529" y="20066"/>
                </a:lnTo>
                <a:lnTo>
                  <a:pt x="1398391" y="26035"/>
                </a:lnTo>
                <a:lnTo>
                  <a:pt x="1440936" y="34290"/>
                </a:lnTo>
                <a:lnTo>
                  <a:pt x="1443857" y="21971"/>
                </a:lnTo>
                <a:lnTo>
                  <a:pt x="1440174" y="21082"/>
                </a:lnTo>
                <a:lnTo>
                  <a:pt x="1400423" y="13462"/>
                </a:lnTo>
                <a:lnTo>
                  <a:pt x="1360926" y="7493"/>
                </a:lnTo>
                <a:lnTo>
                  <a:pt x="1342892" y="5334"/>
                </a:lnTo>
                <a:close/>
              </a:path>
              <a:path w="2527300" h="491489">
                <a:moveTo>
                  <a:pt x="1481195" y="30480"/>
                </a:moveTo>
                <a:lnTo>
                  <a:pt x="1477893" y="42799"/>
                </a:lnTo>
                <a:lnTo>
                  <a:pt x="1517644" y="53086"/>
                </a:lnTo>
                <a:lnTo>
                  <a:pt x="1557903" y="64770"/>
                </a:lnTo>
                <a:lnTo>
                  <a:pt x="1575429" y="70358"/>
                </a:lnTo>
                <a:lnTo>
                  <a:pt x="1579239" y="58166"/>
                </a:lnTo>
                <a:lnTo>
                  <a:pt x="1561459" y="52577"/>
                </a:lnTo>
                <a:lnTo>
                  <a:pt x="1520819" y="40894"/>
                </a:lnTo>
                <a:lnTo>
                  <a:pt x="1481195" y="30480"/>
                </a:lnTo>
                <a:close/>
              </a:path>
              <a:path w="2527300" h="491489">
                <a:moveTo>
                  <a:pt x="1615561" y="69976"/>
                </a:moveTo>
                <a:lnTo>
                  <a:pt x="1611497" y="82042"/>
                </a:lnTo>
                <a:lnTo>
                  <a:pt x="1639183" y="91440"/>
                </a:lnTo>
                <a:lnTo>
                  <a:pt x="1679696" y="106299"/>
                </a:lnTo>
                <a:lnTo>
                  <a:pt x="1706747" y="116713"/>
                </a:lnTo>
                <a:lnTo>
                  <a:pt x="1711319" y="104901"/>
                </a:lnTo>
                <a:lnTo>
                  <a:pt x="1684141" y="94361"/>
                </a:lnTo>
                <a:lnTo>
                  <a:pt x="1643247" y="79501"/>
                </a:lnTo>
                <a:lnTo>
                  <a:pt x="1615561" y="69976"/>
                </a:lnTo>
                <a:close/>
              </a:path>
              <a:path w="2527300" h="491489">
                <a:moveTo>
                  <a:pt x="1746752" y="118872"/>
                </a:moveTo>
                <a:lnTo>
                  <a:pt x="1742053" y="130683"/>
                </a:lnTo>
                <a:lnTo>
                  <a:pt x="1760722" y="138175"/>
                </a:lnTo>
                <a:lnTo>
                  <a:pt x="1800854" y="155194"/>
                </a:lnTo>
                <a:lnTo>
                  <a:pt x="1835271" y="170434"/>
                </a:lnTo>
                <a:lnTo>
                  <a:pt x="1840478" y="158876"/>
                </a:lnTo>
                <a:lnTo>
                  <a:pt x="1805680" y="143383"/>
                </a:lnTo>
                <a:lnTo>
                  <a:pt x="1765421" y="126492"/>
                </a:lnTo>
                <a:lnTo>
                  <a:pt x="1746752" y="118872"/>
                </a:lnTo>
                <a:close/>
              </a:path>
              <a:path w="2527300" h="491489">
                <a:moveTo>
                  <a:pt x="1875276" y="174244"/>
                </a:moveTo>
                <a:lnTo>
                  <a:pt x="1870196" y="185800"/>
                </a:lnTo>
                <a:lnTo>
                  <a:pt x="1918837" y="208152"/>
                </a:lnTo>
                <a:lnTo>
                  <a:pt x="1957064" y="226314"/>
                </a:lnTo>
                <a:lnTo>
                  <a:pt x="1962017" y="228726"/>
                </a:lnTo>
                <a:lnTo>
                  <a:pt x="1967605" y="217297"/>
                </a:lnTo>
                <a:lnTo>
                  <a:pt x="1962525" y="214757"/>
                </a:lnTo>
                <a:lnTo>
                  <a:pt x="1885182" y="178689"/>
                </a:lnTo>
                <a:lnTo>
                  <a:pt x="1875276" y="174244"/>
                </a:lnTo>
                <a:close/>
              </a:path>
              <a:path w="2527300" h="491489">
                <a:moveTo>
                  <a:pt x="2001895" y="233934"/>
                </a:moveTo>
                <a:lnTo>
                  <a:pt x="1996307" y="245237"/>
                </a:lnTo>
                <a:lnTo>
                  <a:pt x="2087366" y="290322"/>
                </a:lnTo>
                <a:lnTo>
                  <a:pt x="2092954" y="279019"/>
                </a:lnTo>
                <a:lnTo>
                  <a:pt x="2001895" y="233934"/>
                </a:lnTo>
                <a:close/>
              </a:path>
              <a:path w="2527300" h="491489">
                <a:moveTo>
                  <a:pt x="2127117" y="296037"/>
                </a:moveTo>
                <a:lnTo>
                  <a:pt x="2121275" y="307467"/>
                </a:lnTo>
                <a:lnTo>
                  <a:pt x="2212080" y="353060"/>
                </a:lnTo>
                <a:lnTo>
                  <a:pt x="2217795" y="341757"/>
                </a:lnTo>
                <a:lnTo>
                  <a:pt x="2206492" y="336169"/>
                </a:lnTo>
                <a:lnTo>
                  <a:pt x="2127117" y="296037"/>
                </a:lnTo>
                <a:close/>
              </a:path>
              <a:path w="2527300" h="491489">
                <a:moveTo>
                  <a:pt x="2251958" y="358648"/>
                </a:moveTo>
                <a:lnTo>
                  <a:pt x="2246243" y="370077"/>
                </a:lnTo>
                <a:lnTo>
                  <a:pt x="2260340" y="376936"/>
                </a:lnTo>
                <a:lnTo>
                  <a:pt x="2314061" y="402463"/>
                </a:lnTo>
                <a:lnTo>
                  <a:pt x="2338445" y="413258"/>
                </a:lnTo>
                <a:lnTo>
                  <a:pt x="2343652" y="401700"/>
                </a:lnTo>
                <a:lnTo>
                  <a:pt x="2319395" y="390906"/>
                </a:lnTo>
                <a:lnTo>
                  <a:pt x="2265928" y="365506"/>
                </a:lnTo>
                <a:lnTo>
                  <a:pt x="2251958" y="358648"/>
                </a:lnTo>
                <a:close/>
              </a:path>
              <a:path w="2527300" h="491489">
                <a:moveTo>
                  <a:pt x="2454139" y="458192"/>
                </a:moveTo>
                <a:lnTo>
                  <a:pt x="2442077" y="487425"/>
                </a:lnTo>
                <a:lnTo>
                  <a:pt x="2527040" y="481330"/>
                </a:lnTo>
                <a:lnTo>
                  <a:pt x="2511058" y="462915"/>
                </a:lnTo>
                <a:lnTo>
                  <a:pt x="2466080" y="462915"/>
                </a:lnTo>
                <a:lnTo>
                  <a:pt x="2454139" y="458192"/>
                </a:lnTo>
                <a:close/>
              </a:path>
              <a:path w="2527300" h="491489">
                <a:moveTo>
                  <a:pt x="2458980" y="446459"/>
                </a:moveTo>
                <a:lnTo>
                  <a:pt x="2454139" y="458192"/>
                </a:lnTo>
                <a:lnTo>
                  <a:pt x="2466080" y="462915"/>
                </a:lnTo>
                <a:lnTo>
                  <a:pt x="2470779" y="451231"/>
                </a:lnTo>
                <a:lnTo>
                  <a:pt x="2458980" y="446459"/>
                </a:lnTo>
                <a:close/>
              </a:path>
              <a:path w="2527300" h="491489">
                <a:moveTo>
                  <a:pt x="2471160" y="416941"/>
                </a:moveTo>
                <a:lnTo>
                  <a:pt x="2458980" y="446459"/>
                </a:lnTo>
                <a:lnTo>
                  <a:pt x="2470779" y="451231"/>
                </a:lnTo>
                <a:lnTo>
                  <a:pt x="2466080" y="462915"/>
                </a:lnTo>
                <a:lnTo>
                  <a:pt x="2511058" y="462915"/>
                </a:lnTo>
                <a:lnTo>
                  <a:pt x="2471160" y="416941"/>
                </a:lnTo>
                <a:close/>
              </a:path>
              <a:path w="2527300" h="491489">
                <a:moveTo>
                  <a:pt x="2378577" y="416179"/>
                </a:moveTo>
                <a:lnTo>
                  <a:pt x="2374005" y="427990"/>
                </a:lnTo>
                <a:lnTo>
                  <a:pt x="2382514" y="431292"/>
                </a:lnTo>
                <a:lnTo>
                  <a:pt x="2449062" y="456184"/>
                </a:lnTo>
                <a:lnTo>
                  <a:pt x="2454139" y="458192"/>
                </a:lnTo>
                <a:lnTo>
                  <a:pt x="2458980" y="446459"/>
                </a:lnTo>
                <a:lnTo>
                  <a:pt x="2453507" y="444246"/>
                </a:lnTo>
                <a:lnTo>
                  <a:pt x="2378577" y="4161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15876" y="1307604"/>
            <a:ext cx="2258060" cy="361949"/>
          </a:xfrm>
          <a:custGeom>
            <a:avLst/>
            <a:gdLst/>
            <a:ahLst/>
            <a:cxnLst/>
            <a:rect l="l" t="t" r="r" b="b"/>
            <a:pathLst>
              <a:path w="2258060" h="361950">
                <a:moveTo>
                  <a:pt x="5905" y="0"/>
                </a:moveTo>
                <a:lnTo>
                  <a:pt x="0" y="11302"/>
                </a:lnTo>
                <a:lnTo>
                  <a:pt x="89916" y="58547"/>
                </a:lnTo>
                <a:lnTo>
                  <a:pt x="95834" y="47243"/>
                </a:lnTo>
                <a:lnTo>
                  <a:pt x="5905" y="0"/>
                </a:lnTo>
                <a:close/>
              </a:path>
              <a:path w="2258060" h="361950">
                <a:moveTo>
                  <a:pt x="129578" y="64897"/>
                </a:moveTo>
                <a:lnTo>
                  <a:pt x="123761" y="76200"/>
                </a:lnTo>
                <a:lnTo>
                  <a:pt x="162826" y="96265"/>
                </a:lnTo>
                <a:lnTo>
                  <a:pt x="214464" y="122047"/>
                </a:lnTo>
                <a:lnTo>
                  <a:pt x="220154" y="110743"/>
                </a:lnTo>
                <a:lnTo>
                  <a:pt x="168643" y="84962"/>
                </a:lnTo>
                <a:lnTo>
                  <a:pt x="129578" y="64897"/>
                </a:lnTo>
                <a:close/>
              </a:path>
              <a:path w="2258060" h="361950">
                <a:moveTo>
                  <a:pt x="254330" y="127380"/>
                </a:moveTo>
                <a:lnTo>
                  <a:pt x="248793" y="138810"/>
                </a:lnTo>
                <a:lnTo>
                  <a:pt x="273265" y="150622"/>
                </a:lnTo>
                <a:lnTo>
                  <a:pt x="329463" y="176783"/>
                </a:lnTo>
                <a:lnTo>
                  <a:pt x="341033" y="181863"/>
                </a:lnTo>
                <a:lnTo>
                  <a:pt x="346151" y="170306"/>
                </a:lnTo>
                <a:lnTo>
                  <a:pt x="334810" y="165353"/>
                </a:lnTo>
                <a:lnTo>
                  <a:pt x="278803" y="139318"/>
                </a:lnTo>
                <a:lnTo>
                  <a:pt x="254330" y="127380"/>
                </a:lnTo>
                <a:close/>
              </a:path>
              <a:path w="2258060" h="361950">
                <a:moveTo>
                  <a:pt x="381025" y="185674"/>
                </a:moveTo>
                <a:lnTo>
                  <a:pt x="375894" y="197230"/>
                </a:lnTo>
                <a:lnTo>
                  <a:pt x="386435" y="201929"/>
                </a:lnTo>
                <a:lnTo>
                  <a:pt x="444398" y="225805"/>
                </a:lnTo>
                <a:lnTo>
                  <a:pt x="470281" y="235711"/>
                </a:lnTo>
                <a:lnTo>
                  <a:pt x="474814" y="223900"/>
                </a:lnTo>
                <a:lnTo>
                  <a:pt x="449237" y="214122"/>
                </a:lnTo>
                <a:lnTo>
                  <a:pt x="391566" y="190246"/>
                </a:lnTo>
                <a:lnTo>
                  <a:pt x="381025" y="185674"/>
                </a:lnTo>
                <a:close/>
              </a:path>
              <a:path w="2258060" h="361950">
                <a:moveTo>
                  <a:pt x="510260" y="237362"/>
                </a:moveTo>
                <a:lnTo>
                  <a:pt x="506056" y="249300"/>
                </a:lnTo>
                <a:lnTo>
                  <a:pt x="563486" y="269493"/>
                </a:lnTo>
                <a:lnTo>
                  <a:pt x="602538" y="281812"/>
                </a:lnTo>
                <a:lnTo>
                  <a:pt x="606361" y="269621"/>
                </a:lnTo>
                <a:lnTo>
                  <a:pt x="567702" y="257428"/>
                </a:lnTo>
                <a:lnTo>
                  <a:pt x="510260" y="237362"/>
                </a:lnTo>
                <a:close/>
              </a:path>
              <a:path w="2258060" h="361950">
                <a:moveTo>
                  <a:pt x="642632" y="280542"/>
                </a:moveTo>
                <a:lnTo>
                  <a:pt x="639216" y="292861"/>
                </a:lnTo>
                <a:lnTo>
                  <a:pt x="687997" y="306450"/>
                </a:lnTo>
                <a:lnTo>
                  <a:pt x="737768" y="318388"/>
                </a:lnTo>
                <a:lnTo>
                  <a:pt x="740727" y="306069"/>
                </a:lnTo>
                <a:lnTo>
                  <a:pt x="691413" y="294258"/>
                </a:lnTo>
                <a:lnTo>
                  <a:pt x="642632" y="280542"/>
                </a:lnTo>
                <a:close/>
              </a:path>
              <a:path w="2258060" h="361950">
                <a:moveTo>
                  <a:pt x="777748" y="314325"/>
                </a:moveTo>
                <a:lnTo>
                  <a:pt x="818769" y="335279"/>
                </a:lnTo>
                <a:lnTo>
                  <a:pt x="875538" y="344550"/>
                </a:lnTo>
                <a:lnTo>
                  <a:pt x="877443" y="331977"/>
                </a:lnTo>
                <a:lnTo>
                  <a:pt x="854837" y="328675"/>
                </a:lnTo>
                <a:lnTo>
                  <a:pt x="821182" y="322833"/>
                </a:lnTo>
                <a:lnTo>
                  <a:pt x="788035" y="316483"/>
                </a:lnTo>
                <a:lnTo>
                  <a:pt x="777748" y="314325"/>
                </a:lnTo>
                <a:close/>
              </a:path>
              <a:path w="2258060" h="361950">
                <a:moveTo>
                  <a:pt x="915035" y="337184"/>
                </a:moveTo>
                <a:lnTo>
                  <a:pt x="957072" y="354837"/>
                </a:lnTo>
                <a:lnTo>
                  <a:pt x="1014984" y="359155"/>
                </a:lnTo>
                <a:lnTo>
                  <a:pt x="1015745" y="346455"/>
                </a:lnTo>
                <a:lnTo>
                  <a:pt x="994663" y="345185"/>
                </a:lnTo>
                <a:lnTo>
                  <a:pt x="958469" y="342264"/>
                </a:lnTo>
                <a:lnTo>
                  <a:pt x="923417" y="338327"/>
                </a:lnTo>
                <a:lnTo>
                  <a:pt x="915035" y="337184"/>
                </a:lnTo>
                <a:close/>
              </a:path>
              <a:path w="2258060" h="361950">
                <a:moveTo>
                  <a:pt x="1053592" y="348106"/>
                </a:moveTo>
                <a:lnTo>
                  <a:pt x="1053211" y="360806"/>
                </a:lnTo>
                <a:lnTo>
                  <a:pt x="1072007" y="361314"/>
                </a:lnTo>
                <a:lnTo>
                  <a:pt x="1113663" y="361568"/>
                </a:lnTo>
                <a:lnTo>
                  <a:pt x="1155064" y="361314"/>
                </a:lnTo>
                <a:lnTo>
                  <a:pt x="1154940" y="348868"/>
                </a:lnTo>
                <a:lnTo>
                  <a:pt x="1113663" y="348868"/>
                </a:lnTo>
                <a:lnTo>
                  <a:pt x="1072388" y="348614"/>
                </a:lnTo>
                <a:lnTo>
                  <a:pt x="1053592" y="348106"/>
                </a:lnTo>
                <a:close/>
              </a:path>
              <a:path w="2258060" h="361950">
                <a:moveTo>
                  <a:pt x="1154938" y="348614"/>
                </a:moveTo>
                <a:lnTo>
                  <a:pt x="1113663" y="348868"/>
                </a:lnTo>
                <a:lnTo>
                  <a:pt x="1154940" y="348868"/>
                </a:lnTo>
                <a:lnTo>
                  <a:pt x="1154938" y="348614"/>
                </a:lnTo>
                <a:close/>
              </a:path>
              <a:path w="2258060" h="361950">
                <a:moveTo>
                  <a:pt x="1294130" y="342900"/>
                </a:moveTo>
                <a:lnTo>
                  <a:pt x="1291208" y="343026"/>
                </a:lnTo>
                <a:lnTo>
                  <a:pt x="1245362" y="345566"/>
                </a:lnTo>
                <a:lnTo>
                  <a:pt x="1200403" y="347472"/>
                </a:lnTo>
                <a:lnTo>
                  <a:pt x="1192911" y="347599"/>
                </a:lnTo>
                <a:lnTo>
                  <a:pt x="1193292" y="360299"/>
                </a:lnTo>
                <a:lnTo>
                  <a:pt x="1245870" y="358266"/>
                </a:lnTo>
                <a:lnTo>
                  <a:pt x="1291970" y="355726"/>
                </a:lnTo>
                <a:lnTo>
                  <a:pt x="1295019" y="355473"/>
                </a:lnTo>
                <a:lnTo>
                  <a:pt x="1294130" y="342900"/>
                </a:lnTo>
                <a:close/>
              </a:path>
              <a:path w="2258060" h="361950">
                <a:moveTo>
                  <a:pt x="1433321" y="332104"/>
                </a:moveTo>
                <a:lnTo>
                  <a:pt x="1385062" y="336423"/>
                </a:lnTo>
                <a:lnTo>
                  <a:pt x="1332102" y="340359"/>
                </a:lnTo>
                <a:lnTo>
                  <a:pt x="1332992" y="353059"/>
                </a:lnTo>
                <a:lnTo>
                  <a:pt x="1338707" y="352678"/>
                </a:lnTo>
                <a:lnTo>
                  <a:pt x="1386077" y="348996"/>
                </a:lnTo>
                <a:lnTo>
                  <a:pt x="1434338" y="344677"/>
                </a:lnTo>
                <a:lnTo>
                  <a:pt x="1433321" y="332104"/>
                </a:lnTo>
                <a:close/>
              </a:path>
              <a:path w="2258060" h="361950">
                <a:moveTo>
                  <a:pt x="1572133" y="318261"/>
                </a:moveTo>
                <a:lnTo>
                  <a:pt x="1480946" y="327786"/>
                </a:lnTo>
                <a:lnTo>
                  <a:pt x="1471168" y="328675"/>
                </a:lnTo>
                <a:lnTo>
                  <a:pt x="1472311" y="341375"/>
                </a:lnTo>
                <a:lnTo>
                  <a:pt x="1482089" y="340486"/>
                </a:lnTo>
                <a:lnTo>
                  <a:pt x="1573530" y="330834"/>
                </a:lnTo>
                <a:lnTo>
                  <a:pt x="1572133" y="318261"/>
                </a:lnTo>
                <a:close/>
              </a:path>
              <a:path w="2258060" h="361950">
                <a:moveTo>
                  <a:pt x="1710817" y="301751"/>
                </a:moveTo>
                <a:lnTo>
                  <a:pt x="1609978" y="313943"/>
                </a:lnTo>
                <a:lnTo>
                  <a:pt x="1611376" y="326516"/>
                </a:lnTo>
                <a:lnTo>
                  <a:pt x="1712340" y="314451"/>
                </a:lnTo>
                <a:lnTo>
                  <a:pt x="1710817" y="301751"/>
                </a:lnTo>
                <a:close/>
              </a:path>
              <a:path w="2258060" h="361950">
                <a:moveTo>
                  <a:pt x="1849246" y="283717"/>
                </a:moveTo>
                <a:lnTo>
                  <a:pt x="1748536" y="296925"/>
                </a:lnTo>
                <a:lnTo>
                  <a:pt x="1750187" y="309625"/>
                </a:lnTo>
                <a:lnTo>
                  <a:pt x="1850898" y="296290"/>
                </a:lnTo>
                <a:lnTo>
                  <a:pt x="1849246" y="283717"/>
                </a:lnTo>
                <a:close/>
              </a:path>
              <a:path w="2258060" h="361950">
                <a:moveTo>
                  <a:pt x="1987550" y="264540"/>
                </a:moveTo>
                <a:lnTo>
                  <a:pt x="1886965" y="278510"/>
                </a:lnTo>
                <a:lnTo>
                  <a:pt x="1888744" y="291083"/>
                </a:lnTo>
                <a:lnTo>
                  <a:pt x="1989327" y="277113"/>
                </a:lnTo>
                <a:lnTo>
                  <a:pt x="1987550" y="264540"/>
                </a:lnTo>
                <a:close/>
              </a:path>
              <a:path w="2258060" h="361950">
                <a:moveTo>
                  <a:pt x="2125980" y="245236"/>
                </a:moveTo>
                <a:lnTo>
                  <a:pt x="2025395" y="259206"/>
                </a:lnTo>
                <a:lnTo>
                  <a:pt x="2027046" y="271779"/>
                </a:lnTo>
                <a:lnTo>
                  <a:pt x="2027174" y="271779"/>
                </a:lnTo>
                <a:lnTo>
                  <a:pt x="2127631" y="257809"/>
                </a:lnTo>
                <a:lnTo>
                  <a:pt x="2125980" y="245236"/>
                </a:lnTo>
                <a:close/>
              </a:path>
              <a:path w="2258060" h="361950">
                <a:moveTo>
                  <a:pt x="2246757" y="230377"/>
                </a:moveTo>
                <a:lnTo>
                  <a:pt x="2244598" y="230377"/>
                </a:lnTo>
                <a:lnTo>
                  <a:pt x="2245995" y="242950"/>
                </a:lnTo>
                <a:lnTo>
                  <a:pt x="2221982" y="245669"/>
                </a:lnTo>
                <a:lnTo>
                  <a:pt x="2167255" y="285241"/>
                </a:lnTo>
                <a:lnTo>
                  <a:pt x="2166493" y="289178"/>
                </a:lnTo>
                <a:lnTo>
                  <a:pt x="2168652" y="291973"/>
                </a:lnTo>
                <a:lnTo>
                  <a:pt x="2170684" y="294893"/>
                </a:lnTo>
                <a:lnTo>
                  <a:pt x="2174621" y="295528"/>
                </a:lnTo>
                <a:lnTo>
                  <a:pt x="2257806" y="235457"/>
                </a:lnTo>
                <a:lnTo>
                  <a:pt x="2246757" y="230377"/>
                </a:lnTo>
                <a:close/>
              </a:path>
              <a:path w="2258060" h="361950">
                <a:moveTo>
                  <a:pt x="2221952" y="232926"/>
                </a:moveTo>
                <a:lnTo>
                  <a:pt x="2195703" y="235965"/>
                </a:lnTo>
                <a:lnTo>
                  <a:pt x="2181137" y="237881"/>
                </a:lnTo>
                <a:lnTo>
                  <a:pt x="2165985" y="239775"/>
                </a:lnTo>
                <a:lnTo>
                  <a:pt x="2163699" y="240156"/>
                </a:lnTo>
                <a:lnTo>
                  <a:pt x="2165477" y="252729"/>
                </a:lnTo>
                <a:lnTo>
                  <a:pt x="2211324" y="246887"/>
                </a:lnTo>
                <a:lnTo>
                  <a:pt x="2221982" y="245669"/>
                </a:lnTo>
                <a:lnTo>
                  <a:pt x="2232752" y="237881"/>
                </a:lnTo>
                <a:lnTo>
                  <a:pt x="2221952" y="232926"/>
                </a:lnTo>
                <a:close/>
              </a:path>
              <a:path w="2258060" h="361950">
                <a:moveTo>
                  <a:pt x="2232752" y="237881"/>
                </a:moveTo>
                <a:lnTo>
                  <a:pt x="2221982" y="245669"/>
                </a:lnTo>
                <a:lnTo>
                  <a:pt x="2245995" y="242950"/>
                </a:lnTo>
                <a:lnTo>
                  <a:pt x="2245938" y="242442"/>
                </a:lnTo>
                <a:lnTo>
                  <a:pt x="2242693" y="242442"/>
                </a:lnTo>
                <a:lnTo>
                  <a:pt x="2232752" y="237881"/>
                </a:lnTo>
                <a:close/>
              </a:path>
              <a:path w="2258060" h="361950">
                <a:moveTo>
                  <a:pt x="2241550" y="231521"/>
                </a:moveTo>
                <a:lnTo>
                  <a:pt x="2232752" y="237881"/>
                </a:lnTo>
                <a:lnTo>
                  <a:pt x="2242693" y="242442"/>
                </a:lnTo>
                <a:lnTo>
                  <a:pt x="2241550" y="231521"/>
                </a:lnTo>
                <a:close/>
              </a:path>
              <a:path w="2258060" h="361950">
                <a:moveTo>
                  <a:pt x="2244725" y="231521"/>
                </a:moveTo>
                <a:lnTo>
                  <a:pt x="2241550" y="231521"/>
                </a:lnTo>
                <a:lnTo>
                  <a:pt x="2242693" y="242442"/>
                </a:lnTo>
                <a:lnTo>
                  <a:pt x="2245938" y="242442"/>
                </a:lnTo>
                <a:lnTo>
                  <a:pt x="2244725" y="231521"/>
                </a:lnTo>
                <a:close/>
              </a:path>
              <a:path w="2258060" h="361950">
                <a:moveTo>
                  <a:pt x="2244598" y="230377"/>
                </a:moveTo>
                <a:lnTo>
                  <a:pt x="2221952" y="232926"/>
                </a:lnTo>
                <a:lnTo>
                  <a:pt x="2232752" y="237881"/>
                </a:lnTo>
                <a:lnTo>
                  <a:pt x="2241550" y="231521"/>
                </a:lnTo>
                <a:lnTo>
                  <a:pt x="2244725" y="231521"/>
                </a:lnTo>
                <a:lnTo>
                  <a:pt x="2244598" y="230377"/>
                </a:lnTo>
                <a:close/>
              </a:path>
              <a:path w="2258060" h="361950">
                <a:moveTo>
                  <a:pt x="2164588" y="192531"/>
                </a:moveTo>
                <a:lnTo>
                  <a:pt x="2160778" y="193928"/>
                </a:lnTo>
                <a:lnTo>
                  <a:pt x="2159381" y="197103"/>
                </a:lnTo>
                <a:lnTo>
                  <a:pt x="2157857" y="200405"/>
                </a:lnTo>
                <a:lnTo>
                  <a:pt x="2159254" y="204088"/>
                </a:lnTo>
                <a:lnTo>
                  <a:pt x="2162429" y="205612"/>
                </a:lnTo>
                <a:lnTo>
                  <a:pt x="2221952" y="232926"/>
                </a:lnTo>
                <a:lnTo>
                  <a:pt x="2244598" y="230377"/>
                </a:lnTo>
                <a:lnTo>
                  <a:pt x="2246757" y="230377"/>
                </a:lnTo>
                <a:lnTo>
                  <a:pt x="2167763" y="194055"/>
                </a:lnTo>
                <a:lnTo>
                  <a:pt x="2164588" y="1925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68453" y="2207527"/>
            <a:ext cx="2166620" cy="361949"/>
          </a:xfrm>
          <a:custGeom>
            <a:avLst/>
            <a:gdLst/>
            <a:ahLst/>
            <a:cxnLst/>
            <a:rect l="l" t="t" r="r" b="b"/>
            <a:pathLst>
              <a:path w="2166620" h="361950">
                <a:moveTo>
                  <a:pt x="6096" y="0"/>
                </a:moveTo>
                <a:lnTo>
                  <a:pt x="0" y="11049"/>
                </a:lnTo>
                <a:lnTo>
                  <a:pt x="89115" y="59943"/>
                </a:lnTo>
                <a:lnTo>
                  <a:pt x="95211" y="48767"/>
                </a:lnTo>
                <a:lnTo>
                  <a:pt x="6096" y="0"/>
                </a:lnTo>
                <a:close/>
              </a:path>
              <a:path w="2166620" h="361950">
                <a:moveTo>
                  <a:pt x="128676" y="66801"/>
                </a:moveTo>
                <a:lnTo>
                  <a:pt x="122669" y="78104"/>
                </a:lnTo>
                <a:lnTo>
                  <a:pt x="156349" y="96138"/>
                </a:lnTo>
                <a:lnTo>
                  <a:pt x="209080" y="123697"/>
                </a:lnTo>
                <a:lnTo>
                  <a:pt x="212699" y="125475"/>
                </a:lnTo>
                <a:lnTo>
                  <a:pt x="218427" y="114172"/>
                </a:lnTo>
                <a:lnTo>
                  <a:pt x="162356" y="84835"/>
                </a:lnTo>
                <a:lnTo>
                  <a:pt x="128676" y="66801"/>
                </a:lnTo>
                <a:close/>
              </a:path>
              <a:path w="2166620" h="361950">
                <a:moveTo>
                  <a:pt x="252425" y="131317"/>
                </a:moveTo>
                <a:lnTo>
                  <a:pt x="246697" y="142620"/>
                </a:lnTo>
                <a:lnTo>
                  <a:pt x="262305" y="150494"/>
                </a:lnTo>
                <a:lnTo>
                  <a:pt x="316217" y="176656"/>
                </a:lnTo>
                <a:lnTo>
                  <a:pt x="338429" y="186943"/>
                </a:lnTo>
                <a:lnTo>
                  <a:pt x="343725" y="175386"/>
                </a:lnTo>
                <a:lnTo>
                  <a:pt x="321767" y="165226"/>
                </a:lnTo>
                <a:lnTo>
                  <a:pt x="268046" y="139191"/>
                </a:lnTo>
                <a:lnTo>
                  <a:pt x="252425" y="131317"/>
                </a:lnTo>
                <a:close/>
              </a:path>
              <a:path w="2166620" h="361950">
                <a:moveTo>
                  <a:pt x="378231" y="191134"/>
                </a:moveTo>
                <a:lnTo>
                  <a:pt x="373214" y="202818"/>
                </a:lnTo>
                <a:lnTo>
                  <a:pt x="426504" y="225678"/>
                </a:lnTo>
                <a:lnTo>
                  <a:pt x="467169" y="241934"/>
                </a:lnTo>
                <a:lnTo>
                  <a:pt x="471868" y="230124"/>
                </a:lnTo>
                <a:lnTo>
                  <a:pt x="431507" y="213994"/>
                </a:lnTo>
                <a:lnTo>
                  <a:pt x="378231" y="191134"/>
                </a:lnTo>
                <a:close/>
              </a:path>
              <a:path w="2166620" h="361950">
                <a:moveTo>
                  <a:pt x="507301" y="243585"/>
                </a:moveTo>
                <a:lnTo>
                  <a:pt x="502945" y="255524"/>
                </a:lnTo>
                <a:lnTo>
                  <a:pt x="540842" y="269366"/>
                </a:lnTo>
                <a:lnTo>
                  <a:pt x="599236" y="288543"/>
                </a:lnTo>
                <a:lnTo>
                  <a:pt x="603199" y="276478"/>
                </a:lnTo>
                <a:lnTo>
                  <a:pt x="545198" y="257428"/>
                </a:lnTo>
                <a:lnTo>
                  <a:pt x="507301" y="243585"/>
                </a:lnTo>
                <a:close/>
              </a:path>
              <a:path w="2166620" h="361950">
                <a:moveTo>
                  <a:pt x="639572" y="287019"/>
                </a:moveTo>
                <a:lnTo>
                  <a:pt x="636016" y="299211"/>
                </a:lnTo>
                <a:lnTo>
                  <a:pt x="660311" y="306324"/>
                </a:lnTo>
                <a:lnTo>
                  <a:pt x="722249" y="321817"/>
                </a:lnTo>
                <a:lnTo>
                  <a:pt x="734822" y="324611"/>
                </a:lnTo>
                <a:lnTo>
                  <a:pt x="737616" y="312165"/>
                </a:lnTo>
                <a:lnTo>
                  <a:pt x="725297" y="309499"/>
                </a:lnTo>
                <a:lnTo>
                  <a:pt x="663854" y="294131"/>
                </a:lnTo>
                <a:lnTo>
                  <a:pt x="639572" y="287019"/>
                </a:lnTo>
                <a:close/>
              </a:path>
              <a:path w="2166620" h="361950">
                <a:moveTo>
                  <a:pt x="774700" y="320039"/>
                </a:moveTo>
                <a:lnTo>
                  <a:pt x="818388" y="340994"/>
                </a:lnTo>
                <a:lnTo>
                  <a:pt x="872870" y="349122"/>
                </a:lnTo>
                <a:lnTo>
                  <a:pt x="874522" y="336550"/>
                </a:lnTo>
                <a:lnTo>
                  <a:pt x="853313" y="333628"/>
                </a:lnTo>
                <a:lnTo>
                  <a:pt x="820674" y="328549"/>
                </a:lnTo>
                <a:lnTo>
                  <a:pt x="788543" y="322706"/>
                </a:lnTo>
                <a:lnTo>
                  <a:pt x="774700" y="320039"/>
                </a:lnTo>
                <a:close/>
              </a:path>
              <a:path w="2166620" h="361950">
                <a:moveTo>
                  <a:pt x="912241" y="341249"/>
                </a:moveTo>
                <a:lnTo>
                  <a:pt x="953769" y="357758"/>
                </a:lnTo>
                <a:lnTo>
                  <a:pt x="1012570" y="360679"/>
                </a:lnTo>
                <a:lnTo>
                  <a:pt x="1013079" y="347979"/>
                </a:lnTo>
                <a:lnTo>
                  <a:pt x="991362" y="347344"/>
                </a:lnTo>
                <a:lnTo>
                  <a:pt x="954913" y="345185"/>
                </a:lnTo>
                <a:lnTo>
                  <a:pt x="920114" y="342137"/>
                </a:lnTo>
                <a:lnTo>
                  <a:pt x="912241" y="341249"/>
                </a:lnTo>
                <a:close/>
              </a:path>
              <a:path w="2166620" h="361950">
                <a:moveTo>
                  <a:pt x="1050925" y="348741"/>
                </a:moveTo>
                <a:lnTo>
                  <a:pt x="1050925" y="361441"/>
                </a:lnTo>
                <a:lnTo>
                  <a:pt x="1068959" y="361568"/>
                </a:lnTo>
                <a:lnTo>
                  <a:pt x="1110107" y="361187"/>
                </a:lnTo>
                <a:lnTo>
                  <a:pt x="1152779" y="360044"/>
                </a:lnTo>
                <a:lnTo>
                  <a:pt x="1152331" y="348868"/>
                </a:lnTo>
                <a:lnTo>
                  <a:pt x="1069086" y="348868"/>
                </a:lnTo>
                <a:lnTo>
                  <a:pt x="1050925" y="348741"/>
                </a:lnTo>
                <a:close/>
              </a:path>
              <a:path w="2166620" h="361950">
                <a:moveTo>
                  <a:pt x="1152271" y="347344"/>
                </a:moveTo>
                <a:lnTo>
                  <a:pt x="1109980" y="348487"/>
                </a:lnTo>
                <a:lnTo>
                  <a:pt x="1069086" y="348868"/>
                </a:lnTo>
                <a:lnTo>
                  <a:pt x="1152331" y="348868"/>
                </a:lnTo>
                <a:lnTo>
                  <a:pt x="1152271" y="347344"/>
                </a:lnTo>
                <a:close/>
              </a:path>
              <a:path w="2166620" h="361950">
                <a:moveTo>
                  <a:pt x="1291463" y="339343"/>
                </a:moveTo>
                <a:lnTo>
                  <a:pt x="1195324" y="345566"/>
                </a:lnTo>
                <a:lnTo>
                  <a:pt x="1190244" y="345693"/>
                </a:lnTo>
                <a:lnTo>
                  <a:pt x="1190879" y="358393"/>
                </a:lnTo>
                <a:lnTo>
                  <a:pt x="1240028" y="355600"/>
                </a:lnTo>
                <a:lnTo>
                  <a:pt x="1284986" y="352551"/>
                </a:lnTo>
                <a:lnTo>
                  <a:pt x="1292479" y="351916"/>
                </a:lnTo>
                <a:lnTo>
                  <a:pt x="1291463" y="339343"/>
                </a:lnTo>
                <a:close/>
              </a:path>
              <a:path w="2166620" h="361950">
                <a:moveTo>
                  <a:pt x="1430401" y="326770"/>
                </a:moveTo>
                <a:lnTo>
                  <a:pt x="1329436" y="336295"/>
                </a:lnTo>
                <a:lnTo>
                  <a:pt x="1330452" y="348995"/>
                </a:lnTo>
                <a:lnTo>
                  <a:pt x="1422527" y="340359"/>
                </a:lnTo>
                <a:lnTo>
                  <a:pt x="1431798" y="339343"/>
                </a:lnTo>
                <a:lnTo>
                  <a:pt x="1430401" y="326770"/>
                </a:lnTo>
                <a:close/>
              </a:path>
              <a:path w="2166620" h="361950">
                <a:moveTo>
                  <a:pt x="1569085" y="310895"/>
                </a:moveTo>
                <a:lnTo>
                  <a:pt x="1513840" y="317626"/>
                </a:lnTo>
                <a:lnTo>
                  <a:pt x="1468247" y="322579"/>
                </a:lnTo>
                <a:lnTo>
                  <a:pt x="1469644" y="335279"/>
                </a:lnTo>
                <a:lnTo>
                  <a:pt x="1515237" y="330200"/>
                </a:lnTo>
                <a:lnTo>
                  <a:pt x="1570609" y="323468"/>
                </a:lnTo>
                <a:lnTo>
                  <a:pt x="1569085" y="310895"/>
                </a:lnTo>
                <a:close/>
              </a:path>
              <a:path w="2166620" h="361950">
                <a:moveTo>
                  <a:pt x="1707515" y="292861"/>
                </a:moveTo>
                <a:lnTo>
                  <a:pt x="1695958" y="294512"/>
                </a:lnTo>
                <a:lnTo>
                  <a:pt x="1606931" y="306324"/>
                </a:lnTo>
                <a:lnTo>
                  <a:pt x="1608582" y="318896"/>
                </a:lnTo>
                <a:lnTo>
                  <a:pt x="1709293" y="305561"/>
                </a:lnTo>
                <a:lnTo>
                  <a:pt x="1707515" y="292861"/>
                </a:lnTo>
                <a:close/>
              </a:path>
              <a:path w="2166620" h="361950">
                <a:moveTo>
                  <a:pt x="1845818" y="273430"/>
                </a:moveTo>
                <a:lnTo>
                  <a:pt x="1745234" y="287781"/>
                </a:lnTo>
                <a:lnTo>
                  <a:pt x="1747012" y="300354"/>
                </a:lnTo>
                <a:lnTo>
                  <a:pt x="1847723" y="286003"/>
                </a:lnTo>
                <a:lnTo>
                  <a:pt x="1845818" y="273430"/>
                </a:lnTo>
                <a:close/>
              </a:path>
              <a:path w="2166620" h="361950">
                <a:moveTo>
                  <a:pt x="1984121" y="253237"/>
                </a:moveTo>
                <a:lnTo>
                  <a:pt x="1883537" y="267969"/>
                </a:lnTo>
                <a:lnTo>
                  <a:pt x="1885442" y="280542"/>
                </a:lnTo>
                <a:lnTo>
                  <a:pt x="1985899" y="265810"/>
                </a:lnTo>
                <a:lnTo>
                  <a:pt x="1984121" y="253237"/>
                </a:lnTo>
                <a:close/>
              </a:path>
              <a:path w="2166620" h="361950">
                <a:moveTo>
                  <a:pt x="2141451" y="237941"/>
                </a:moveTo>
                <a:lnTo>
                  <a:pt x="2078990" y="283590"/>
                </a:lnTo>
                <a:lnTo>
                  <a:pt x="2076069" y="285622"/>
                </a:lnTo>
                <a:lnTo>
                  <a:pt x="2075434" y="289559"/>
                </a:lnTo>
                <a:lnTo>
                  <a:pt x="2077593" y="292480"/>
                </a:lnTo>
                <a:lnTo>
                  <a:pt x="2079625" y="295275"/>
                </a:lnTo>
                <a:lnTo>
                  <a:pt x="2083562" y="295909"/>
                </a:lnTo>
                <a:lnTo>
                  <a:pt x="2086356" y="293750"/>
                </a:lnTo>
                <a:lnTo>
                  <a:pt x="2156890" y="242442"/>
                </a:lnTo>
                <a:lnTo>
                  <a:pt x="2151380" y="242442"/>
                </a:lnTo>
                <a:lnTo>
                  <a:pt x="2141451" y="237941"/>
                </a:lnTo>
                <a:close/>
              </a:path>
              <a:path w="2166620" h="361950">
                <a:moveTo>
                  <a:pt x="2122551" y="234060"/>
                </a:moveTo>
                <a:lnTo>
                  <a:pt x="2120900" y="234187"/>
                </a:lnTo>
                <a:lnTo>
                  <a:pt x="2021840" y="247776"/>
                </a:lnTo>
                <a:lnTo>
                  <a:pt x="2023618" y="260350"/>
                </a:lnTo>
                <a:lnTo>
                  <a:pt x="2080514" y="252349"/>
                </a:lnTo>
                <a:lnTo>
                  <a:pt x="2122551" y="246760"/>
                </a:lnTo>
                <a:lnTo>
                  <a:pt x="2124075" y="246633"/>
                </a:lnTo>
                <a:lnTo>
                  <a:pt x="2122551" y="234060"/>
                </a:lnTo>
                <a:close/>
              </a:path>
              <a:path w="2166620" h="361950">
                <a:moveTo>
                  <a:pt x="2150237" y="231520"/>
                </a:moveTo>
                <a:lnTo>
                  <a:pt x="2141451" y="237941"/>
                </a:lnTo>
                <a:lnTo>
                  <a:pt x="2151380" y="242442"/>
                </a:lnTo>
                <a:lnTo>
                  <a:pt x="2150237" y="231520"/>
                </a:lnTo>
                <a:close/>
              </a:path>
              <a:path w="2166620" h="361950">
                <a:moveTo>
                  <a:pt x="2157826" y="231520"/>
                </a:moveTo>
                <a:lnTo>
                  <a:pt x="2150237" y="231520"/>
                </a:lnTo>
                <a:lnTo>
                  <a:pt x="2151380" y="242442"/>
                </a:lnTo>
                <a:lnTo>
                  <a:pt x="2156890" y="242442"/>
                </a:lnTo>
                <a:lnTo>
                  <a:pt x="2166493" y="235457"/>
                </a:lnTo>
                <a:lnTo>
                  <a:pt x="2157826" y="231520"/>
                </a:lnTo>
                <a:close/>
              </a:path>
              <a:path w="2166620" h="361950">
                <a:moveTo>
                  <a:pt x="2073021" y="193039"/>
                </a:moveTo>
                <a:lnTo>
                  <a:pt x="2069338" y="194436"/>
                </a:lnTo>
                <a:lnTo>
                  <a:pt x="2067814" y="197611"/>
                </a:lnTo>
                <a:lnTo>
                  <a:pt x="2066417" y="200786"/>
                </a:lnTo>
                <a:lnTo>
                  <a:pt x="2067814" y="204596"/>
                </a:lnTo>
                <a:lnTo>
                  <a:pt x="2070989" y="205993"/>
                </a:lnTo>
                <a:lnTo>
                  <a:pt x="2141451" y="237941"/>
                </a:lnTo>
                <a:lnTo>
                  <a:pt x="2150237" y="231520"/>
                </a:lnTo>
                <a:lnTo>
                  <a:pt x="2157826" y="231520"/>
                </a:lnTo>
                <a:lnTo>
                  <a:pt x="2076196" y="194436"/>
                </a:lnTo>
                <a:lnTo>
                  <a:pt x="2073021" y="193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056461" y="6157226"/>
            <a:ext cx="2527300" cy="491489"/>
          </a:xfrm>
          <a:custGeom>
            <a:avLst/>
            <a:gdLst/>
            <a:ahLst/>
            <a:cxnLst/>
            <a:rect l="l" t="t" r="r" b="b"/>
            <a:pathLst>
              <a:path w="2527300" h="491490">
                <a:moveTo>
                  <a:pt x="34274" y="415496"/>
                </a:moveTo>
                <a:lnTo>
                  <a:pt x="19859" y="419862"/>
                </a:lnTo>
                <a:lnTo>
                  <a:pt x="8223" y="429563"/>
                </a:lnTo>
                <a:lnTo>
                  <a:pt x="1444" y="442515"/>
                </a:lnTo>
                <a:lnTo>
                  <a:pt x="0" y="457063"/>
                </a:lnTo>
                <a:lnTo>
                  <a:pt x="4365" y="471550"/>
                </a:lnTo>
                <a:lnTo>
                  <a:pt x="14067" y="483185"/>
                </a:lnTo>
                <a:lnTo>
                  <a:pt x="27019" y="489950"/>
                </a:lnTo>
                <a:lnTo>
                  <a:pt x="41566" y="491357"/>
                </a:lnTo>
                <a:lnTo>
                  <a:pt x="56054" y="486918"/>
                </a:lnTo>
                <a:lnTo>
                  <a:pt x="67689" y="477218"/>
                </a:lnTo>
                <a:lnTo>
                  <a:pt x="74453" y="464280"/>
                </a:lnTo>
                <a:lnTo>
                  <a:pt x="74967" y="458977"/>
                </a:lnTo>
                <a:lnTo>
                  <a:pt x="40941" y="458977"/>
                </a:lnTo>
                <a:lnTo>
                  <a:pt x="34845" y="447801"/>
                </a:lnTo>
                <a:lnTo>
                  <a:pt x="67227" y="430324"/>
                </a:lnTo>
                <a:lnTo>
                  <a:pt x="61722" y="423719"/>
                </a:lnTo>
                <a:lnTo>
                  <a:pt x="48783" y="416940"/>
                </a:lnTo>
                <a:lnTo>
                  <a:pt x="34274" y="415496"/>
                </a:lnTo>
                <a:close/>
              </a:path>
              <a:path w="2527300" h="491490">
                <a:moveTo>
                  <a:pt x="67227" y="430324"/>
                </a:moveTo>
                <a:lnTo>
                  <a:pt x="34845" y="447801"/>
                </a:lnTo>
                <a:lnTo>
                  <a:pt x="40941" y="458977"/>
                </a:lnTo>
                <a:lnTo>
                  <a:pt x="73314" y="441503"/>
                </a:lnTo>
                <a:lnTo>
                  <a:pt x="71421" y="435356"/>
                </a:lnTo>
                <a:lnTo>
                  <a:pt x="67227" y="430324"/>
                </a:lnTo>
                <a:close/>
              </a:path>
              <a:path w="2527300" h="491490">
                <a:moveTo>
                  <a:pt x="73314" y="441503"/>
                </a:moveTo>
                <a:lnTo>
                  <a:pt x="40941" y="458977"/>
                </a:lnTo>
                <a:lnTo>
                  <a:pt x="74967" y="458977"/>
                </a:lnTo>
                <a:lnTo>
                  <a:pt x="75860" y="449770"/>
                </a:lnTo>
                <a:lnTo>
                  <a:pt x="73314" y="441503"/>
                </a:lnTo>
                <a:close/>
              </a:path>
              <a:path w="2527300" h="491490">
                <a:moveTo>
                  <a:pt x="124380" y="399541"/>
                </a:moveTo>
                <a:lnTo>
                  <a:pt x="67227" y="430324"/>
                </a:lnTo>
                <a:lnTo>
                  <a:pt x="71421" y="435356"/>
                </a:lnTo>
                <a:lnTo>
                  <a:pt x="73314" y="441503"/>
                </a:lnTo>
                <a:lnTo>
                  <a:pt x="130349" y="410718"/>
                </a:lnTo>
                <a:lnTo>
                  <a:pt x="124380" y="399541"/>
                </a:lnTo>
                <a:close/>
              </a:path>
              <a:path w="2527300" h="491490">
                <a:moveTo>
                  <a:pt x="247697" y="333883"/>
                </a:moveTo>
                <a:lnTo>
                  <a:pt x="157908" y="381508"/>
                </a:lnTo>
                <a:lnTo>
                  <a:pt x="163877" y="392684"/>
                </a:lnTo>
                <a:lnTo>
                  <a:pt x="253539" y="345059"/>
                </a:lnTo>
                <a:lnTo>
                  <a:pt x="247697" y="333883"/>
                </a:lnTo>
                <a:close/>
              </a:path>
              <a:path w="2527300" h="491490">
                <a:moveTo>
                  <a:pt x="372030" y="269875"/>
                </a:moveTo>
                <a:lnTo>
                  <a:pt x="341423" y="285241"/>
                </a:lnTo>
                <a:lnTo>
                  <a:pt x="281479" y="316230"/>
                </a:lnTo>
                <a:lnTo>
                  <a:pt x="287321" y="327406"/>
                </a:lnTo>
                <a:lnTo>
                  <a:pt x="347265" y="296418"/>
                </a:lnTo>
                <a:lnTo>
                  <a:pt x="377745" y="281305"/>
                </a:lnTo>
                <a:lnTo>
                  <a:pt x="372030" y="269875"/>
                </a:lnTo>
                <a:close/>
              </a:path>
              <a:path w="2527300" h="491490">
                <a:moveTo>
                  <a:pt x="497760" y="208661"/>
                </a:moveTo>
                <a:lnTo>
                  <a:pt x="494331" y="210185"/>
                </a:lnTo>
                <a:lnTo>
                  <a:pt x="417877" y="247014"/>
                </a:lnTo>
                <a:lnTo>
                  <a:pt x="406066" y="252857"/>
                </a:lnTo>
                <a:lnTo>
                  <a:pt x="411781" y="264160"/>
                </a:lnTo>
                <a:lnTo>
                  <a:pt x="423592" y="258318"/>
                </a:lnTo>
                <a:lnTo>
                  <a:pt x="499792" y="221741"/>
                </a:lnTo>
                <a:lnTo>
                  <a:pt x="503094" y="220218"/>
                </a:lnTo>
                <a:lnTo>
                  <a:pt x="497760" y="208661"/>
                </a:lnTo>
                <a:close/>
              </a:path>
              <a:path w="2527300" h="491490">
                <a:moveTo>
                  <a:pt x="625522" y="151637"/>
                </a:moveTo>
                <a:lnTo>
                  <a:pt x="608631" y="158750"/>
                </a:lnTo>
                <a:lnTo>
                  <a:pt x="570531" y="175387"/>
                </a:lnTo>
                <a:lnTo>
                  <a:pt x="532431" y="192786"/>
                </a:lnTo>
                <a:lnTo>
                  <a:pt x="537765" y="204343"/>
                </a:lnTo>
                <a:lnTo>
                  <a:pt x="575738" y="186944"/>
                </a:lnTo>
                <a:lnTo>
                  <a:pt x="613711" y="170434"/>
                </a:lnTo>
                <a:lnTo>
                  <a:pt x="630475" y="163322"/>
                </a:lnTo>
                <a:lnTo>
                  <a:pt x="625522" y="151637"/>
                </a:lnTo>
                <a:close/>
              </a:path>
              <a:path w="2527300" h="491490">
                <a:moveTo>
                  <a:pt x="755824" y="100457"/>
                </a:moveTo>
                <a:lnTo>
                  <a:pt x="722550" y="112649"/>
                </a:lnTo>
                <a:lnTo>
                  <a:pt x="684577" y="127381"/>
                </a:lnTo>
                <a:lnTo>
                  <a:pt x="660828" y="137033"/>
                </a:lnTo>
                <a:lnTo>
                  <a:pt x="665654" y="148844"/>
                </a:lnTo>
                <a:lnTo>
                  <a:pt x="689403" y="139191"/>
                </a:lnTo>
                <a:lnTo>
                  <a:pt x="727122" y="124587"/>
                </a:lnTo>
                <a:lnTo>
                  <a:pt x="760269" y="112395"/>
                </a:lnTo>
                <a:lnTo>
                  <a:pt x="755824" y="100457"/>
                </a:lnTo>
                <a:close/>
              </a:path>
              <a:path w="2527300" h="491490">
                <a:moveTo>
                  <a:pt x="889047" y="57023"/>
                </a:moveTo>
                <a:lnTo>
                  <a:pt x="873680" y="61468"/>
                </a:lnTo>
                <a:lnTo>
                  <a:pt x="836088" y="73025"/>
                </a:lnTo>
                <a:lnTo>
                  <a:pt x="798242" y="85471"/>
                </a:lnTo>
                <a:lnTo>
                  <a:pt x="791892" y="87757"/>
                </a:lnTo>
                <a:lnTo>
                  <a:pt x="796083" y="99695"/>
                </a:lnTo>
                <a:lnTo>
                  <a:pt x="802433" y="97409"/>
                </a:lnTo>
                <a:lnTo>
                  <a:pt x="840025" y="85089"/>
                </a:lnTo>
                <a:lnTo>
                  <a:pt x="877363" y="73660"/>
                </a:lnTo>
                <a:lnTo>
                  <a:pt x="892603" y="69341"/>
                </a:lnTo>
                <a:lnTo>
                  <a:pt x="889047" y="57023"/>
                </a:lnTo>
                <a:close/>
              </a:path>
              <a:path w="2527300" h="491490">
                <a:moveTo>
                  <a:pt x="1025318" y="23875"/>
                </a:moveTo>
                <a:lnTo>
                  <a:pt x="1023921" y="24130"/>
                </a:lnTo>
                <a:lnTo>
                  <a:pt x="986456" y="32003"/>
                </a:lnTo>
                <a:lnTo>
                  <a:pt x="948864" y="40894"/>
                </a:lnTo>
                <a:lnTo>
                  <a:pt x="925877" y="46862"/>
                </a:lnTo>
                <a:lnTo>
                  <a:pt x="929179" y="59182"/>
                </a:lnTo>
                <a:lnTo>
                  <a:pt x="952166" y="53086"/>
                </a:lnTo>
                <a:lnTo>
                  <a:pt x="989250" y="44450"/>
                </a:lnTo>
                <a:lnTo>
                  <a:pt x="1027604" y="36322"/>
                </a:lnTo>
                <a:lnTo>
                  <a:pt x="1025318" y="23875"/>
                </a:lnTo>
                <a:close/>
              </a:path>
              <a:path w="2527300" h="491490">
                <a:moveTo>
                  <a:pt x="1164129" y="4190"/>
                </a:moveTo>
                <a:lnTo>
                  <a:pt x="1135681" y="6858"/>
                </a:lnTo>
                <a:lnTo>
                  <a:pt x="1098470" y="11430"/>
                </a:lnTo>
                <a:lnTo>
                  <a:pt x="1063037" y="17018"/>
                </a:lnTo>
                <a:lnTo>
                  <a:pt x="1064942" y="29590"/>
                </a:lnTo>
                <a:lnTo>
                  <a:pt x="1100502" y="24002"/>
                </a:lnTo>
                <a:lnTo>
                  <a:pt x="1137205" y="19431"/>
                </a:lnTo>
                <a:lnTo>
                  <a:pt x="1165399" y="16763"/>
                </a:lnTo>
                <a:lnTo>
                  <a:pt x="1164129" y="4190"/>
                </a:lnTo>
                <a:close/>
              </a:path>
              <a:path w="2527300" h="491490">
                <a:moveTo>
                  <a:pt x="1303962" y="12700"/>
                </a:moveTo>
                <a:lnTo>
                  <a:pt x="1247060" y="12700"/>
                </a:lnTo>
                <a:lnTo>
                  <a:pt x="1283890" y="13208"/>
                </a:lnTo>
                <a:lnTo>
                  <a:pt x="1303829" y="14605"/>
                </a:lnTo>
                <a:lnTo>
                  <a:pt x="1303962" y="12700"/>
                </a:lnTo>
                <a:close/>
              </a:path>
              <a:path w="2527300" h="491490">
                <a:moveTo>
                  <a:pt x="1246806" y="0"/>
                </a:moveTo>
                <a:lnTo>
                  <a:pt x="1209722" y="1015"/>
                </a:lnTo>
                <a:lnTo>
                  <a:pt x="1202356" y="1524"/>
                </a:lnTo>
                <a:lnTo>
                  <a:pt x="1203118" y="14224"/>
                </a:lnTo>
                <a:lnTo>
                  <a:pt x="1210611" y="13715"/>
                </a:lnTo>
                <a:lnTo>
                  <a:pt x="1247060" y="12700"/>
                </a:lnTo>
                <a:lnTo>
                  <a:pt x="1303962" y="12700"/>
                </a:lnTo>
                <a:lnTo>
                  <a:pt x="1304718" y="1905"/>
                </a:lnTo>
                <a:lnTo>
                  <a:pt x="1284144" y="508"/>
                </a:lnTo>
                <a:lnTo>
                  <a:pt x="1246806" y="0"/>
                </a:lnTo>
                <a:close/>
              </a:path>
              <a:path w="2527300" h="491490">
                <a:moveTo>
                  <a:pt x="1342945" y="5334"/>
                </a:moveTo>
                <a:lnTo>
                  <a:pt x="1341548" y="18034"/>
                </a:lnTo>
                <a:lnTo>
                  <a:pt x="1359582" y="20065"/>
                </a:lnTo>
                <a:lnTo>
                  <a:pt x="1398444" y="26035"/>
                </a:lnTo>
                <a:lnTo>
                  <a:pt x="1440989" y="34289"/>
                </a:lnTo>
                <a:lnTo>
                  <a:pt x="1443783" y="21971"/>
                </a:lnTo>
                <a:lnTo>
                  <a:pt x="1440100" y="21082"/>
                </a:lnTo>
                <a:lnTo>
                  <a:pt x="1400349" y="13462"/>
                </a:lnTo>
                <a:lnTo>
                  <a:pt x="1360979" y="7493"/>
                </a:lnTo>
                <a:lnTo>
                  <a:pt x="1342945" y="5334"/>
                </a:lnTo>
                <a:close/>
              </a:path>
              <a:path w="2527300" h="491490">
                <a:moveTo>
                  <a:pt x="1481121" y="30480"/>
                </a:moveTo>
                <a:lnTo>
                  <a:pt x="1477946" y="42799"/>
                </a:lnTo>
                <a:lnTo>
                  <a:pt x="1517697" y="53086"/>
                </a:lnTo>
                <a:lnTo>
                  <a:pt x="1557956" y="64770"/>
                </a:lnTo>
                <a:lnTo>
                  <a:pt x="1575355" y="70358"/>
                </a:lnTo>
                <a:lnTo>
                  <a:pt x="1579292" y="58165"/>
                </a:lnTo>
                <a:lnTo>
                  <a:pt x="1561512" y="52577"/>
                </a:lnTo>
                <a:lnTo>
                  <a:pt x="1520872" y="40894"/>
                </a:lnTo>
                <a:lnTo>
                  <a:pt x="1481121" y="30480"/>
                </a:lnTo>
                <a:close/>
              </a:path>
              <a:path w="2527300" h="491490">
                <a:moveTo>
                  <a:pt x="1615614" y="69976"/>
                </a:moveTo>
                <a:lnTo>
                  <a:pt x="1611550" y="82041"/>
                </a:lnTo>
                <a:lnTo>
                  <a:pt x="1639236" y="91439"/>
                </a:lnTo>
                <a:lnTo>
                  <a:pt x="1679749" y="106299"/>
                </a:lnTo>
                <a:lnTo>
                  <a:pt x="1706673" y="116712"/>
                </a:lnTo>
                <a:lnTo>
                  <a:pt x="1711245" y="104901"/>
                </a:lnTo>
                <a:lnTo>
                  <a:pt x="1684067" y="94361"/>
                </a:lnTo>
                <a:lnTo>
                  <a:pt x="1643300" y="79501"/>
                </a:lnTo>
                <a:lnTo>
                  <a:pt x="1615614" y="69976"/>
                </a:lnTo>
                <a:close/>
              </a:path>
              <a:path w="2527300" h="491490">
                <a:moveTo>
                  <a:pt x="1746805" y="118872"/>
                </a:moveTo>
                <a:lnTo>
                  <a:pt x="1742106" y="130683"/>
                </a:lnTo>
                <a:lnTo>
                  <a:pt x="1760775" y="138175"/>
                </a:lnTo>
                <a:lnTo>
                  <a:pt x="1800780" y="155194"/>
                </a:lnTo>
                <a:lnTo>
                  <a:pt x="1835324" y="170434"/>
                </a:lnTo>
                <a:lnTo>
                  <a:pt x="1840531" y="158876"/>
                </a:lnTo>
                <a:lnTo>
                  <a:pt x="1805733" y="143383"/>
                </a:lnTo>
                <a:lnTo>
                  <a:pt x="1765474" y="126491"/>
                </a:lnTo>
                <a:lnTo>
                  <a:pt x="1746805" y="118872"/>
                </a:lnTo>
                <a:close/>
              </a:path>
              <a:path w="2527300" h="491490">
                <a:moveTo>
                  <a:pt x="1875329" y="174244"/>
                </a:moveTo>
                <a:lnTo>
                  <a:pt x="1870122" y="185800"/>
                </a:lnTo>
                <a:lnTo>
                  <a:pt x="1880028" y="190246"/>
                </a:lnTo>
                <a:lnTo>
                  <a:pt x="1918763" y="208152"/>
                </a:lnTo>
                <a:lnTo>
                  <a:pt x="1957117" y="226313"/>
                </a:lnTo>
                <a:lnTo>
                  <a:pt x="1962070" y="228726"/>
                </a:lnTo>
                <a:lnTo>
                  <a:pt x="1967531" y="217297"/>
                </a:lnTo>
                <a:lnTo>
                  <a:pt x="1962451" y="214757"/>
                </a:lnTo>
                <a:lnTo>
                  <a:pt x="1885235" y="178688"/>
                </a:lnTo>
                <a:lnTo>
                  <a:pt x="1875329" y="174244"/>
                </a:lnTo>
                <a:close/>
              </a:path>
              <a:path w="2527300" h="491490">
                <a:moveTo>
                  <a:pt x="2001948" y="233934"/>
                </a:moveTo>
                <a:lnTo>
                  <a:pt x="1996360" y="245237"/>
                </a:lnTo>
                <a:lnTo>
                  <a:pt x="2087292" y="290322"/>
                </a:lnTo>
                <a:lnTo>
                  <a:pt x="2093007" y="279019"/>
                </a:lnTo>
                <a:lnTo>
                  <a:pt x="2001948" y="233934"/>
                </a:lnTo>
                <a:close/>
              </a:path>
              <a:path w="2527300" h="491490">
                <a:moveTo>
                  <a:pt x="2127043" y="296037"/>
                </a:moveTo>
                <a:lnTo>
                  <a:pt x="2121328" y="307466"/>
                </a:lnTo>
                <a:lnTo>
                  <a:pt x="2212133" y="353060"/>
                </a:lnTo>
                <a:lnTo>
                  <a:pt x="2217848" y="341757"/>
                </a:lnTo>
                <a:lnTo>
                  <a:pt x="2206545" y="336169"/>
                </a:lnTo>
                <a:lnTo>
                  <a:pt x="2127043" y="296037"/>
                </a:lnTo>
                <a:close/>
              </a:path>
              <a:path w="2527300" h="491490">
                <a:moveTo>
                  <a:pt x="2251884" y="358648"/>
                </a:moveTo>
                <a:lnTo>
                  <a:pt x="2246296" y="370077"/>
                </a:lnTo>
                <a:lnTo>
                  <a:pt x="2260393" y="376936"/>
                </a:lnTo>
                <a:lnTo>
                  <a:pt x="2314114" y="402463"/>
                </a:lnTo>
                <a:lnTo>
                  <a:pt x="2338498" y="413258"/>
                </a:lnTo>
                <a:lnTo>
                  <a:pt x="2343705" y="401700"/>
                </a:lnTo>
                <a:lnTo>
                  <a:pt x="2319448" y="390906"/>
                </a:lnTo>
                <a:lnTo>
                  <a:pt x="2265981" y="365506"/>
                </a:lnTo>
                <a:lnTo>
                  <a:pt x="2251884" y="358648"/>
                </a:lnTo>
                <a:close/>
              </a:path>
              <a:path w="2527300" h="491490">
                <a:moveTo>
                  <a:pt x="2454193" y="458242"/>
                </a:moveTo>
                <a:lnTo>
                  <a:pt x="2442130" y="487425"/>
                </a:lnTo>
                <a:lnTo>
                  <a:pt x="2527093" y="481330"/>
                </a:lnTo>
                <a:lnTo>
                  <a:pt x="2511080" y="462914"/>
                </a:lnTo>
                <a:lnTo>
                  <a:pt x="2466006" y="462914"/>
                </a:lnTo>
                <a:lnTo>
                  <a:pt x="2454193" y="458242"/>
                </a:lnTo>
                <a:close/>
              </a:path>
              <a:path w="2527300" h="491490">
                <a:moveTo>
                  <a:pt x="2459060" y="446470"/>
                </a:moveTo>
                <a:lnTo>
                  <a:pt x="2454193" y="458242"/>
                </a:lnTo>
                <a:lnTo>
                  <a:pt x="2466006" y="462914"/>
                </a:lnTo>
                <a:lnTo>
                  <a:pt x="2470832" y="451231"/>
                </a:lnTo>
                <a:lnTo>
                  <a:pt x="2459060" y="446470"/>
                </a:lnTo>
                <a:close/>
              </a:path>
              <a:path w="2527300" h="491490">
                <a:moveTo>
                  <a:pt x="2471213" y="417068"/>
                </a:moveTo>
                <a:lnTo>
                  <a:pt x="2459060" y="446470"/>
                </a:lnTo>
                <a:lnTo>
                  <a:pt x="2470832" y="451231"/>
                </a:lnTo>
                <a:lnTo>
                  <a:pt x="2466006" y="462914"/>
                </a:lnTo>
                <a:lnTo>
                  <a:pt x="2511080" y="462914"/>
                </a:lnTo>
                <a:lnTo>
                  <a:pt x="2471213" y="417068"/>
                </a:lnTo>
                <a:close/>
              </a:path>
              <a:path w="2527300" h="491490">
                <a:moveTo>
                  <a:pt x="2378630" y="416178"/>
                </a:moveTo>
                <a:lnTo>
                  <a:pt x="2373931" y="427989"/>
                </a:lnTo>
                <a:lnTo>
                  <a:pt x="2382567" y="431291"/>
                </a:lnTo>
                <a:lnTo>
                  <a:pt x="2419143" y="444881"/>
                </a:lnTo>
                <a:lnTo>
                  <a:pt x="2448988" y="456184"/>
                </a:lnTo>
                <a:lnTo>
                  <a:pt x="2454193" y="458242"/>
                </a:lnTo>
                <a:lnTo>
                  <a:pt x="2459060" y="446470"/>
                </a:lnTo>
                <a:lnTo>
                  <a:pt x="2453560" y="444246"/>
                </a:lnTo>
                <a:lnTo>
                  <a:pt x="2423588" y="432943"/>
                </a:lnTo>
                <a:lnTo>
                  <a:pt x="2387139" y="419481"/>
                </a:lnTo>
                <a:lnTo>
                  <a:pt x="2378630" y="4161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094610" y="6881632"/>
            <a:ext cx="1487170" cy="259715"/>
          </a:xfrm>
          <a:custGeom>
            <a:avLst/>
            <a:gdLst/>
            <a:ahLst/>
            <a:cxnLst/>
            <a:rect l="l" t="t" r="r" b="b"/>
            <a:pathLst>
              <a:path w="1487170" h="259715">
                <a:moveTo>
                  <a:pt x="1410597" y="228398"/>
                </a:moveTo>
                <a:lnTo>
                  <a:pt x="1405254" y="259714"/>
                </a:lnTo>
                <a:lnTo>
                  <a:pt x="1486789" y="234950"/>
                </a:lnTo>
                <a:lnTo>
                  <a:pt x="1480731" y="230504"/>
                </a:lnTo>
                <a:lnTo>
                  <a:pt x="1423162" y="230504"/>
                </a:lnTo>
                <a:lnTo>
                  <a:pt x="1410597" y="228398"/>
                </a:lnTo>
                <a:close/>
              </a:path>
              <a:path w="1487170" h="259715">
                <a:moveTo>
                  <a:pt x="1412741" y="215832"/>
                </a:moveTo>
                <a:lnTo>
                  <a:pt x="1410597" y="228398"/>
                </a:lnTo>
                <a:lnTo>
                  <a:pt x="1423162" y="230504"/>
                </a:lnTo>
                <a:lnTo>
                  <a:pt x="1425193" y="217931"/>
                </a:lnTo>
                <a:lnTo>
                  <a:pt x="1412741" y="215832"/>
                </a:lnTo>
                <a:close/>
              </a:path>
              <a:path w="1487170" h="259715">
                <a:moveTo>
                  <a:pt x="1418081" y="184530"/>
                </a:moveTo>
                <a:lnTo>
                  <a:pt x="1412741" y="215832"/>
                </a:lnTo>
                <a:lnTo>
                  <a:pt x="1425193" y="217931"/>
                </a:lnTo>
                <a:lnTo>
                  <a:pt x="1423162" y="230504"/>
                </a:lnTo>
                <a:lnTo>
                  <a:pt x="1480731" y="230504"/>
                </a:lnTo>
                <a:lnTo>
                  <a:pt x="1418081" y="184530"/>
                </a:lnTo>
                <a:close/>
              </a:path>
              <a:path w="1487170" h="259715">
                <a:moveTo>
                  <a:pt x="1777" y="0"/>
                </a:moveTo>
                <a:lnTo>
                  <a:pt x="0" y="12572"/>
                </a:lnTo>
                <a:lnTo>
                  <a:pt x="895857" y="141858"/>
                </a:lnTo>
                <a:lnTo>
                  <a:pt x="1410597" y="228398"/>
                </a:lnTo>
                <a:lnTo>
                  <a:pt x="1412741" y="215832"/>
                </a:lnTo>
                <a:lnTo>
                  <a:pt x="1385824" y="211327"/>
                </a:lnTo>
                <a:lnTo>
                  <a:pt x="1367281" y="208025"/>
                </a:lnTo>
                <a:lnTo>
                  <a:pt x="849249" y="121665"/>
                </a:lnTo>
                <a:lnTo>
                  <a:pt x="1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050239" y="6890513"/>
            <a:ext cx="1527810" cy="361315"/>
          </a:xfrm>
          <a:custGeom>
            <a:avLst/>
            <a:gdLst/>
            <a:ahLst/>
            <a:cxnLst/>
            <a:rect l="l" t="t" r="r" b="b"/>
            <a:pathLst>
              <a:path w="1527810" h="361315">
                <a:moveTo>
                  <a:pt x="7785" y="0"/>
                </a:moveTo>
                <a:lnTo>
                  <a:pt x="0" y="10033"/>
                </a:lnTo>
                <a:lnTo>
                  <a:pt x="73342" y="66929"/>
                </a:lnTo>
                <a:lnTo>
                  <a:pt x="80365" y="72263"/>
                </a:lnTo>
                <a:lnTo>
                  <a:pt x="88036" y="62230"/>
                </a:lnTo>
                <a:lnTo>
                  <a:pt x="81127" y="57023"/>
                </a:lnTo>
                <a:lnTo>
                  <a:pt x="7785" y="0"/>
                </a:lnTo>
                <a:close/>
              </a:path>
              <a:path w="1527810" h="361315">
                <a:moveTo>
                  <a:pt x="118351" y="85217"/>
                </a:moveTo>
                <a:lnTo>
                  <a:pt x="110782" y="95377"/>
                </a:lnTo>
                <a:lnTo>
                  <a:pt x="147561" y="122555"/>
                </a:lnTo>
                <a:lnTo>
                  <a:pt x="185165" y="149479"/>
                </a:lnTo>
                <a:lnTo>
                  <a:pt x="193255" y="155067"/>
                </a:lnTo>
                <a:lnTo>
                  <a:pt x="200444" y="144653"/>
                </a:lnTo>
                <a:lnTo>
                  <a:pt x="192570" y="139192"/>
                </a:lnTo>
                <a:lnTo>
                  <a:pt x="155117" y="112395"/>
                </a:lnTo>
                <a:lnTo>
                  <a:pt x="118351" y="85217"/>
                </a:lnTo>
                <a:close/>
              </a:path>
              <a:path w="1527810" h="361315">
                <a:moveTo>
                  <a:pt x="231698" y="166116"/>
                </a:moveTo>
                <a:lnTo>
                  <a:pt x="224840" y="176657"/>
                </a:lnTo>
                <a:lnTo>
                  <a:pt x="262051" y="200787"/>
                </a:lnTo>
                <a:lnTo>
                  <a:pt x="301294" y="224790"/>
                </a:lnTo>
                <a:lnTo>
                  <a:pt x="311454" y="230505"/>
                </a:lnTo>
                <a:lnTo>
                  <a:pt x="317677" y="219456"/>
                </a:lnTo>
                <a:lnTo>
                  <a:pt x="307898" y="213868"/>
                </a:lnTo>
                <a:lnTo>
                  <a:pt x="268909" y="190246"/>
                </a:lnTo>
                <a:lnTo>
                  <a:pt x="231698" y="166116"/>
                </a:lnTo>
                <a:close/>
              </a:path>
              <a:path w="1527810" h="361315">
                <a:moveTo>
                  <a:pt x="350697" y="237871"/>
                </a:moveTo>
                <a:lnTo>
                  <a:pt x="344855" y="249174"/>
                </a:lnTo>
                <a:lnTo>
                  <a:pt x="382193" y="268478"/>
                </a:lnTo>
                <a:lnTo>
                  <a:pt x="423976" y="287909"/>
                </a:lnTo>
                <a:lnTo>
                  <a:pt x="436930" y="293370"/>
                </a:lnTo>
                <a:lnTo>
                  <a:pt x="441883" y="281559"/>
                </a:lnTo>
                <a:lnTo>
                  <a:pt x="429310" y="276479"/>
                </a:lnTo>
                <a:lnTo>
                  <a:pt x="388035" y="257175"/>
                </a:lnTo>
                <a:lnTo>
                  <a:pt x="350697" y="237871"/>
                </a:lnTo>
                <a:close/>
              </a:path>
              <a:path w="1527810" h="361315">
                <a:moveTo>
                  <a:pt x="476808" y="295783"/>
                </a:moveTo>
                <a:lnTo>
                  <a:pt x="510463" y="321183"/>
                </a:lnTo>
                <a:lnTo>
                  <a:pt x="555675" y="334645"/>
                </a:lnTo>
                <a:lnTo>
                  <a:pt x="570026" y="338201"/>
                </a:lnTo>
                <a:lnTo>
                  <a:pt x="573201" y="326009"/>
                </a:lnTo>
                <a:lnTo>
                  <a:pt x="559104" y="322326"/>
                </a:lnTo>
                <a:lnTo>
                  <a:pt x="536752" y="316103"/>
                </a:lnTo>
                <a:lnTo>
                  <a:pt x="514781" y="309118"/>
                </a:lnTo>
                <a:lnTo>
                  <a:pt x="476808" y="295783"/>
                </a:lnTo>
                <a:close/>
              </a:path>
              <a:path w="1527810" h="361315">
                <a:moveTo>
                  <a:pt x="610031" y="334264"/>
                </a:moveTo>
                <a:lnTo>
                  <a:pt x="649655" y="354203"/>
                </a:lnTo>
                <a:lnTo>
                  <a:pt x="700709" y="359537"/>
                </a:lnTo>
                <a:lnTo>
                  <a:pt x="709091" y="359918"/>
                </a:lnTo>
                <a:lnTo>
                  <a:pt x="709726" y="347218"/>
                </a:lnTo>
                <a:lnTo>
                  <a:pt x="701725" y="346837"/>
                </a:lnTo>
                <a:lnTo>
                  <a:pt x="676071" y="344678"/>
                </a:lnTo>
                <a:lnTo>
                  <a:pt x="651687" y="341630"/>
                </a:lnTo>
                <a:lnTo>
                  <a:pt x="628065" y="337820"/>
                </a:lnTo>
                <a:lnTo>
                  <a:pt x="610031" y="334264"/>
                </a:lnTo>
                <a:close/>
              </a:path>
              <a:path w="1527810" h="361315">
                <a:moveTo>
                  <a:pt x="747572" y="348234"/>
                </a:moveTo>
                <a:lnTo>
                  <a:pt x="747445" y="360934"/>
                </a:lnTo>
                <a:lnTo>
                  <a:pt x="756208" y="361061"/>
                </a:lnTo>
                <a:lnTo>
                  <a:pt x="785291" y="360680"/>
                </a:lnTo>
                <a:lnTo>
                  <a:pt x="815263" y="359537"/>
                </a:lnTo>
                <a:lnTo>
                  <a:pt x="849553" y="357378"/>
                </a:lnTo>
                <a:lnTo>
                  <a:pt x="848832" y="348361"/>
                </a:lnTo>
                <a:lnTo>
                  <a:pt x="756335" y="348361"/>
                </a:lnTo>
                <a:lnTo>
                  <a:pt x="747572" y="348234"/>
                </a:lnTo>
                <a:close/>
              </a:path>
              <a:path w="1527810" h="361315">
                <a:moveTo>
                  <a:pt x="848537" y="344678"/>
                </a:moveTo>
                <a:lnTo>
                  <a:pt x="845235" y="345059"/>
                </a:lnTo>
                <a:lnTo>
                  <a:pt x="814755" y="346837"/>
                </a:lnTo>
                <a:lnTo>
                  <a:pt x="785164" y="347980"/>
                </a:lnTo>
                <a:lnTo>
                  <a:pt x="756335" y="348361"/>
                </a:lnTo>
                <a:lnTo>
                  <a:pt x="848832" y="348361"/>
                </a:lnTo>
                <a:lnTo>
                  <a:pt x="848537" y="344678"/>
                </a:lnTo>
                <a:close/>
              </a:path>
              <a:path w="1527810" h="361315">
                <a:moveTo>
                  <a:pt x="987094" y="329565"/>
                </a:moveTo>
                <a:lnTo>
                  <a:pt x="939723" y="335788"/>
                </a:lnTo>
                <a:lnTo>
                  <a:pt x="907846" y="339344"/>
                </a:lnTo>
                <a:lnTo>
                  <a:pt x="886383" y="341503"/>
                </a:lnTo>
                <a:lnTo>
                  <a:pt x="887526" y="354076"/>
                </a:lnTo>
                <a:lnTo>
                  <a:pt x="909116" y="352044"/>
                </a:lnTo>
                <a:lnTo>
                  <a:pt x="941247" y="348361"/>
                </a:lnTo>
                <a:lnTo>
                  <a:pt x="988745" y="342138"/>
                </a:lnTo>
                <a:lnTo>
                  <a:pt x="987094" y="329565"/>
                </a:lnTo>
                <a:close/>
              </a:path>
              <a:path w="1527810" h="361315">
                <a:moveTo>
                  <a:pt x="1124762" y="307721"/>
                </a:moveTo>
                <a:lnTo>
                  <a:pt x="1069771" y="317119"/>
                </a:lnTo>
                <a:lnTo>
                  <a:pt x="1024559" y="324104"/>
                </a:lnTo>
                <a:lnTo>
                  <a:pt x="1026591" y="336677"/>
                </a:lnTo>
                <a:lnTo>
                  <a:pt x="1071803" y="329692"/>
                </a:lnTo>
                <a:lnTo>
                  <a:pt x="1126921" y="320167"/>
                </a:lnTo>
                <a:lnTo>
                  <a:pt x="1124762" y="307721"/>
                </a:lnTo>
                <a:close/>
              </a:path>
              <a:path w="1527810" h="361315">
                <a:moveTo>
                  <a:pt x="1261795" y="281559"/>
                </a:moveTo>
                <a:lnTo>
                  <a:pt x="1162100" y="300863"/>
                </a:lnTo>
                <a:lnTo>
                  <a:pt x="1164513" y="313309"/>
                </a:lnTo>
                <a:lnTo>
                  <a:pt x="1264335" y="294005"/>
                </a:lnTo>
                <a:lnTo>
                  <a:pt x="1261795" y="281559"/>
                </a:lnTo>
                <a:close/>
              </a:path>
              <a:path w="1527810" h="361315">
                <a:moveTo>
                  <a:pt x="1398574" y="253365"/>
                </a:moveTo>
                <a:lnTo>
                  <a:pt x="1318310" y="270129"/>
                </a:lnTo>
                <a:lnTo>
                  <a:pt x="1299133" y="273939"/>
                </a:lnTo>
                <a:lnTo>
                  <a:pt x="1301673" y="286385"/>
                </a:lnTo>
                <a:lnTo>
                  <a:pt x="1401114" y="265811"/>
                </a:lnTo>
                <a:lnTo>
                  <a:pt x="1398574" y="253365"/>
                </a:lnTo>
                <a:close/>
              </a:path>
              <a:path w="1527810" h="361315">
                <a:moveTo>
                  <a:pt x="1516201" y="231140"/>
                </a:moveTo>
                <a:lnTo>
                  <a:pt x="1513890" y="231140"/>
                </a:lnTo>
                <a:lnTo>
                  <a:pt x="1515922" y="243713"/>
                </a:lnTo>
                <a:lnTo>
                  <a:pt x="1509445" y="244729"/>
                </a:lnTo>
                <a:lnTo>
                  <a:pt x="1491781" y="247774"/>
                </a:lnTo>
                <a:lnTo>
                  <a:pt x="1439468" y="289941"/>
                </a:lnTo>
                <a:lnTo>
                  <a:pt x="1438960" y="294005"/>
                </a:lnTo>
                <a:lnTo>
                  <a:pt x="1441246" y="296672"/>
                </a:lnTo>
                <a:lnTo>
                  <a:pt x="1443405" y="299466"/>
                </a:lnTo>
                <a:lnTo>
                  <a:pt x="1447342" y="299847"/>
                </a:lnTo>
                <a:lnTo>
                  <a:pt x="1450136" y="297688"/>
                </a:lnTo>
                <a:lnTo>
                  <a:pt x="1527352" y="235585"/>
                </a:lnTo>
                <a:lnTo>
                  <a:pt x="1516201" y="231140"/>
                </a:lnTo>
                <a:close/>
              </a:path>
              <a:path w="1527810" h="361315">
                <a:moveTo>
                  <a:pt x="1491500" y="234967"/>
                </a:moveTo>
                <a:lnTo>
                  <a:pt x="1468370" y="239278"/>
                </a:lnTo>
                <a:lnTo>
                  <a:pt x="1435912" y="245745"/>
                </a:lnTo>
                <a:lnTo>
                  <a:pt x="1438452" y="258191"/>
                </a:lnTo>
                <a:lnTo>
                  <a:pt x="1491030" y="247904"/>
                </a:lnTo>
                <a:lnTo>
                  <a:pt x="1491781" y="247774"/>
                </a:lnTo>
                <a:lnTo>
                  <a:pt x="1502321" y="239278"/>
                </a:lnTo>
                <a:lnTo>
                  <a:pt x="1491500" y="234967"/>
                </a:lnTo>
                <a:close/>
              </a:path>
              <a:path w="1527810" h="361315">
                <a:moveTo>
                  <a:pt x="1502321" y="239278"/>
                </a:moveTo>
                <a:lnTo>
                  <a:pt x="1491781" y="247774"/>
                </a:lnTo>
                <a:lnTo>
                  <a:pt x="1509445" y="244729"/>
                </a:lnTo>
                <a:lnTo>
                  <a:pt x="1515922" y="243713"/>
                </a:lnTo>
                <a:lnTo>
                  <a:pt x="1515861" y="243332"/>
                </a:lnTo>
                <a:lnTo>
                  <a:pt x="1512493" y="243332"/>
                </a:lnTo>
                <a:lnTo>
                  <a:pt x="1502321" y="239278"/>
                </a:lnTo>
                <a:close/>
              </a:path>
              <a:path w="1527810" h="361315">
                <a:moveTo>
                  <a:pt x="1510842" y="232410"/>
                </a:moveTo>
                <a:lnTo>
                  <a:pt x="1502321" y="239278"/>
                </a:lnTo>
                <a:lnTo>
                  <a:pt x="1512493" y="243332"/>
                </a:lnTo>
                <a:lnTo>
                  <a:pt x="1510842" y="232410"/>
                </a:lnTo>
                <a:close/>
              </a:path>
              <a:path w="1527810" h="361315">
                <a:moveTo>
                  <a:pt x="1514096" y="232410"/>
                </a:moveTo>
                <a:lnTo>
                  <a:pt x="1510842" y="232410"/>
                </a:lnTo>
                <a:lnTo>
                  <a:pt x="1512493" y="243332"/>
                </a:lnTo>
                <a:lnTo>
                  <a:pt x="1515861" y="243332"/>
                </a:lnTo>
                <a:lnTo>
                  <a:pt x="1514096" y="232410"/>
                </a:lnTo>
                <a:close/>
              </a:path>
              <a:path w="1527810" h="361315">
                <a:moveTo>
                  <a:pt x="1513890" y="231140"/>
                </a:moveTo>
                <a:lnTo>
                  <a:pt x="1507286" y="232156"/>
                </a:lnTo>
                <a:lnTo>
                  <a:pt x="1491500" y="234967"/>
                </a:lnTo>
                <a:lnTo>
                  <a:pt x="1502321" y="239278"/>
                </a:lnTo>
                <a:lnTo>
                  <a:pt x="1510842" y="232410"/>
                </a:lnTo>
                <a:lnTo>
                  <a:pt x="1514096" y="232410"/>
                </a:lnTo>
                <a:lnTo>
                  <a:pt x="1513890" y="231140"/>
                </a:lnTo>
                <a:close/>
              </a:path>
              <a:path w="1527810" h="361315">
                <a:moveTo>
                  <a:pt x="1431975" y="197612"/>
                </a:moveTo>
                <a:lnTo>
                  <a:pt x="1428292" y="199136"/>
                </a:lnTo>
                <a:lnTo>
                  <a:pt x="1425752" y="205740"/>
                </a:lnTo>
                <a:lnTo>
                  <a:pt x="1427276" y="209423"/>
                </a:lnTo>
                <a:lnTo>
                  <a:pt x="1430578" y="210693"/>
                </a:lnTo>
                <a:lnTo>
                  <a:pt x="1491500" y="234967"/>
                </a:lnTo>
                <a:lnTo>
                  <a:pt x="1507286" y="232156"/>
                </a:lnTo>
                <a:lnTo>
                  <a:pt x="1513890" y="231140"/>
                </a:lnTo>
                <a:lnTo>
                  <a:pt x="1516201" y="231140"/>
                </a:lnTo>
                <a:lnTo>
                  <a:pt x="1435277" y="198882"/>
                </a:lnTo>
                <a:lnTo>
                  <a:pt x="1431975" y="1976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033651" y="5923928"/>
            <a:ext cx="1487170" cy="259715"/>
          </a:xfrm>
          <a:custGeom>
            <a:avLst/>
            <a:gdLst/>
            <a:ahLst/>
            <a:cxnLst/>
            <a:rect l="l" t="t" r="r" b="b"/>
            <a:pathLst>
              <a:path w="1487170" h="259714">
                <a:moveTo>
                  <a:pt x="1410606" y="228400"/>
                </a:moveTo>
                <a:lnTo>
                  <a:pt x="1405254" y="259714"/>
                </a:lnTo>
                <a:lnTo>
                  <a:pt x="1486789" y="234950"/>
                </a:lnTo>
                <a:lnTo>
                  <a:pt x="1480716" y="230505"/>
                </a:lnTo>
                <a:lnTo>
                  <a:pt x="1423162" y="230505"/>
                </a:lnTo>
                <a:lnTo>
                  <a:pt x="1410606" y="228400"/>
                </a:lnTo>
                <a:close/>
              </a:path>
              <a:path w="1487170" h="259714">
                <a:moveTo>
                  <a:pt x="1412744" y="215887"/>
                </a:moveTo>
                <a:lnTo>
                  <a:pt x="1410606" y="228400"/>
                </a:lnTo>
                <a:lnTo>
                  <a:pt x="1423162" y="230505"/>
                </a:lnTo>
                <a:lnTo>
                  <a:pt x="1425194" y="218059"/>
                </a:lnTo>
                <a:lnTo>
                  <a:pt x="1412744" y="215887"/>
                </a:lnTo>
                <a:close/>
              </a:path>
              <a:path w="1487170" h="259714">
                <a:moveTo>
                  <a:pt x="1418082" y="184658"/>
                </a:moveTo>
                <a:lnTo>
                  <a:pt x="1412744" y="215887"/>
                </a:lnTo>
                <a:lnTo>
                  <a:pt x="1425194" y="218059"/>
                </a:lnTo>
                <a:lnTo>
                  <a:pt x="1423162" y="230505"/>
                </a:lnTo>
                <a:lnTo>
                  <a:pt x="1480716" y="230505"/>
                </a:lnTo>
                <a:lnTo>
                  <a:pt x="1418082" y="184658"/>
                </a:lnTo>
                <a:close/>
              </a:path>
              <a:path w="1487170" h="259714">
                <a:moveTo>
                  <a:pt x="1778" y="0"/>
                </a:moveTo>
                <a:lnTo>
                  <a:pt x="0" y="12700"/>
                </a:lnTo>
                <a:lnTo>
                  <a:pt x="847217" y="134238"/>
                </a:lnTo>
                <a:lnTo>
                  <a:pt x="1365123" y="220599"/>
                </a:lnTo>
                <a:lnTo>
                  <a:pt x="1383538" y="223900"/>
                </a:lnTo>
                <a:lnTo>
                  <a:pt x="1410606" y="228400"/>
                </a:lnTo>
                <a:lnTo>
                  <a:pt x="1412744" y="215887"/>
                </a:lnTo>
                <a:lnTo>
                  <a:pt x="849249" y="121665"/>
                </a:lnTo>
                <a:lnTo>
                  <a:pt x="17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048334" y="5925311"/>
            <a:ext cx="1527810" cy="361315"/>
          </a:xfrm>
          <a:custGeom>
            <a:avLst/>
            <a:gdLst/>
            <a:ahLst/>
            <a:cxnLst/>
            <a:rect l="l" t="t" r="r" b="b"/>
            <a:pathLst>
              <a:path w="1527810" h="361314">
                <a:moveTo>
                  <a:pt x="7785" y="0"/>
                </a:moveTo>
                <a:lnTo>
                  <a:pt x="0" y="9905"/>
                </a:lnTo>
                <a:lnTo>
                  <a:pt x="73342" y="66928"/>
                </a:lnTo>
                <a:lnTo>
                  <a:pt x="80365" y="72262"/>
                </a:lnTo>
                <a:lnTo>
                  <a:pt x="88036" y="62102"/>
                </a:lnTo>
                <a:lnTo>
                  <a:pt x="81127" y="56896"/>
                </a:lnTo>
                <a:lnTo>
                  <a:pt x="7785" y="0"/>
                </a:lnTo>
                <a:close/>
              </a:path>
              <a:path w="1527810" h="361314">
                <a:moveTo>
                  <a:pt x="118351" y="85089"/>
                </a:moveTo>
                <a:lnTo>
                  <a:pt x="110782" y="95250"/>
                </a:lnTo>
                <a:lnTo>
                  <a:pt x="147561" y="122554"/>
                </a:lnTo>
                <a:lnTo>
                  <a:pt x="185165" y="149478"/>
                </a:lnTo>
                <a:lnTo>
                  <a:pt x="193255" y="155066"/>
                </a:lnTo>
                <a:lnTo>
                  <a:pt x="200444" y="144525"/>
                </a:lnTo>
                <a:lnTo>
                  <a:pt x="192570" y="139191"/>
                </a:lnTo>
                <a:lnTo>
                  <a:pt x="155117" y="112395"/>
                </a:lnTo>
                <a:lnTo>
                  <a:pt x="118351" y="85089"/>
                </a:lnTo>
                <a:close/>
              </a:path>
              <a:path w="1527810" h="361314">
                <a:moveTo>
                  <a:pt x="231698" y="165988"/>
                </a:moveTo>
                <a:lnTo>
                  <a:pt x="224840" y="176657"/>
                </a:lnTo>
                <a:lnTo>
                  <a:pt x="262051" y="200787"/>
                </a:lnTo>
                <a:lnTo>
                  <a:pt x="301294" y="224662"/>
                </a:lnTo>
                <a:lnTo>
                  <a:pt x="311454" y="230377"/>
                </a:lnTo>
                <a:lnTo>
                  <a:pt x="317677" y="219328"/>
                </a:lnTo>
                <a:lnTo>
                  <a:pt x="307898" y="213867"/>
                </a:lnTo>
                <a:lnTo>
                  <a:pt x="268909" y="190118"/>
                </a:lnTo>
                <a:lnTo>
                  <a:pt x="231698" y="165988"/>
                </a:lnTo>
                <a:close/>
              </a:path>
              <a:path w="1527810" h="361314">
                <a:moveTo>
                  <a:pt x="350697" y="237871"/>
                </a:moveTo>
                <a:lnTo>
                  <a:pt x="344855" y="249174"/>
                </a:lnTo>
                <a:lnTo>
                  <a:pt x="382193" y="268477"/>
                </a:lnTo>
                <a:lnTo>
                  <a:pt x="423976" y="287909"/>
                </a:lnTo>
                <a:lnTo>
                  <a:pt x="436930" y="293242"/>
                </a:lnTo>
                <a:lnTo>
                  <a:pt x="441883" y="281559"/>
                </a:lnTo>
                <a:lnTo>
                  <a:pt x="429310" y="276351"/>
                </a:lnTo>
                <a:lnTo>
                  <a:pt x="388035" y="257175"/>
                </a:lnTo>
                <a:lnTo>
                  <a:pt x="350697" y="237871"/>
                </a:lnTo>
                <a:close/>
              </a:path>
              <a:path w="1527810" h="361314">
                <a:moveTo>
                  <a:pt x="476808" y="295655"/>
                </a:moveTo>
                <a:lnTo>
                  <a:pt x="510463" y="321055"/>
                </a:lnTo>
                <a:lnTo>
                  <a:pt x="555675" y="334517"/>
                </a:lnTo>
                <a:lnTo>
                  <a:pt x="570026" y="338200"/>
                </a:lnTo>
                <a:lnTo>
                  <a:pt x="573201" y="325882"/>
                </a:lnTo>
                <a:lnTo>
                  <a:pt x="559104" y="322325"/>
                </a:lnTo>
                <a:lnTo>
                  <a:pt x="536752" y="315975"/>
                </a:lnTo>
                <a:lnTo>
                  <a:pt x="514781" y="309117"/>
                </a:lnTo>
                <a:lnTo>
                  <a:pt x="476808" y="295655"/>
                </a:lnTo>
                <a:close/>
              </a:path>
              <a:path w="1527810" h="361314">
                <a:moveTo>
                  <a:pt x="610031" y="334263"/>
                </a:moveTo>
                <a:lnTo>
                  <a:pt x="649655" y="354075"/>
                </a:lnTo>
                <a:lnTo>
                  <a:pt x="700709" y="359410"/>
                </a:lnTo>
                <a:lnTo>
                  <a:pt x="709091" y="359790"/>
                </a:lnTo>
                <a:lnTo>
                  <a:pt x="709726" y="347090"/>
                </a:lnTo>
                <a:lnTo>
                  <a:pt x="701725" y="346710"/>
                </a:lnTo>
                <a:lnTo>
                  <a:pt x="676071" y="344550"/>
                </a:lnTo>
                <a:lnTo>
                  <a:pt x="651687" y="341629"/>
                </a:lnTo>
                <a:lnTo>
                  <a:pt x="628065" y="337692"/>
                </a:lnTo>
                <a:lnTo>
                  <a:pt x="610031" y="334263"/>
                </a:lnTo>
                <a:close/>
              </a:path>
              <a:path w="1527810" h="361314">
                <a:moveTo>
                  <a:pt x="848537" y="344677"/>
                </a:moveTo>
                <a:lnTo>
                  <a:pt x="845235" y="344932"/>
                </a:lnTo>
                <a:lnTo>
                  <a:pt x="814755" y="346710"/>
                </a:lnTo>
                <a:lnTo>
                  <a:pt x="785164" y="347852"/>
                </a:lnTo>
                <a:lnTo>
                  <a:pt x="756335" y="348234"/>
                </a:lnTo>
                <a:lnTo>
                  <a:pt x="747572" y="348234"/>
                </a:lnTo>
                <a:lnTo>
                  <a:pt x="747445" y="360934"/>
                </a:lnTo>
                <a:lnTo>
                  <a:pt x="756208" y="360934"/>
                </a:lnTo>
                <a:lnTo>
                  <a:pt x="785291" y="360552"/>
                </a:lnTo>
                <a:lnTo>
                  <a:pt x="815263" y="359410"/>
                </a:lnTo>
                <a:lnTo>
                  <a:pt x="845997" y="357632"/>
                </a:lnTo>
                <a:lnTo>
                  <a:pt x="849553" y="357377"/>
                </a:lnTo>
                <a:lnTo>
                  <a:pt x="848537" y="344677"/>
                </a:lnTo>
                <a:close/>
              </a:path>
              <a:path w="1527810" h="361314">
                <a:moveTo>
                  <a:pt x="987094" y="329438"/>
                </a:moveTo>
                <a:lnTo>
                  <a:pt x="939723" y="335788"/>
                </a:lnTo>
                <a:lnTo>
                  <a:pt x="907846" y="339343"/>
                </a:lnTo>
                <a:lnTo>
                  <a:pt x="886383" y="341375"/>
                </a:lnTo>
                <a:lnTo>
                  <a:pt x="887526" y="354075"/>
                </a:lnTo>
                <a:lnTo>
                  <a:pt x="909116" y="352043"/>
                </a:lnTo>
                <a:lnTo>
                  <a:pt x="941247" y="348361"/>
                </a:lnTo>
                <a:lnTo>
                  <a:pt x="988745" y="342138"/>
                </a:lnTo>
                <a:lnTo>
                  <a:pt x="987094" y="329438"/>
                </a:lnTo>
                <a:close/>
              </a:path>
              <a:path w="1527810" h="361314">
                <a:moveTo>
                  <a:pt x="1124762" y="307593"/>
                </a:moveTo>
                <a:lnTo>
                  <a:pt x="1069771" y="317118"/>
                </a:lnTo>
                <a:lnTo>
                  <a:pt x="1024559" y="324103"/>
                </a:lnTo>
                <a:lnTo>
                  <a:pt x="1026591" y="336676"/>
                </a:lnTo>
                <a:lnTo>
                  <a:pt x="1071803" y="329691"/>
                </a:lnTo>
                <a:lnTo>
                  <a:pt x="1126921" y="320166"/>
                </a:lnTo>
                <a:lnTo>
                  <a:pt x="1124762" y="307593"/>
                </a:lnTo>
                <a:close/>
              </a:path>
              <a:path w="1527810" h="361314">
                <a:moveTo>
                  <a:pt x="1261795" y="281432"/>
                </a:moveTo>
                <a:lnTo>
                  <a:pt x="1259763" y="281939"/>
                </a:lnTo>
                <a:lnTo>
                  <a:pt x="1229283" y="288036"/>
                </a:lnTo>
                <a:lnTo>
                  <a:pt x="1162100" y="300736"/>
                </a:lnTo>
                <a:lnTo>
                  <a:pt x="1164513" y="313182"/>
                </a:lnTo>
                <a:lnTo>
                  <a:pt x="1231696" y="300482"/>
                </a:lnTo>
                <a:lnTo>
                  <a:pt x="1262303" y="294386"/>
                </a:lnTo>
                <a:lnTo>
                  <a:pt x="1264335" y="294004"/>
                </a:lnTo>
                <a:lnTo>
                  <a:pt x="1261795" y="281432"/>
                </a:lnTo>
                <a:close/>
              </a:path>
              <a:path w="1527810" h="361314">
                <a:moveTo>
                  <a:pt x="1398574" y="253364"/>
                </a:moveTo>
                <a:lnTo>
                  <a:pt x="1299133" y="273938"/>
                </a:lnTo>
                <a:lnTo>
                  <a:pt x="1301673" y="286385"/>
                </a:lnTo>
                <a:lnTo>
                  <a:pt x="1401114" y="265811"/>
                </a:lnTo>
                <a:lnTo>
                  <a:pt x="1398574" y="253364"/>
                </a:lnTo>
                <a:close/>
              </a:path>
              <a:path w="1527810" h="361314">
                <a:moveTo>
                  <a:pt x="1516163" y="231012"/>
                </a:moveTo>
                <a:lnTo>
                  <a:pt x="1513890" y="231012"/>
                </a:lnTo>
                <a:lnTo>
                  <a:pt x="1515922" y="243586"/>
                </a:lnTo>
                <a:lnTo>
                  <a:pt x="1491721" y="247784"/>
                </a:lnTo>
                <a:lnTo>
                  <a:pt x="1442135" y="287654"/>
                </a:lnTo>
                <a:lnTo>
                  <a:pt x="1439468" y="289940"/>
                </a:lnTo>
                <a:lnTo>
                  <a:pt x="1438960" y="293877"/>
                </a:lnTo>
                <a:lnTo>
                  <a:pt x="1443405" y="299338"/>
                </a:lnTo>
                <a:lnTo>
                  <a:pt x="1447342" y="299847"/>
                </a:lnTo>
                <a:lnTo>
                  <a:pt x="1450136" y="297561"/>
                </a:lnTo>
                <a:lnTo>
                  <a:pt x="1527352" y="235458"/>
                </a:lnTo>
                <a:lnTo>
                  <a:pt x="1516163" y="231012"/>
                </a:lnTo>
                <a:close/>
              </a:path>
              <a:path w="1527810" h="361314">
                <a:moveTo>
                  <a:pt x="1491664" y="234937"/>
                </a:moveTo>
                <a:lnTo>
                  <a:pt x="1488744" y="235458"/>
                </a:lnTo>
                <a:lnTo>
                  <a:pt x="1446707" y="243459"/>
                </a:lnTo>
                <a:lnTo>
                  <a:pt x="1435912" y="245745"/>
                </a:lnTo>
                <a:lnTo>
                  <a:pt x="1438452" y="258190"/>
                </a:lnTo>
                <a:lnTo>
                  <a:pt x="1491030" y="247903"/>
                </a:lnTo>
                <a:lnTo>
                  <a:pt x="1491721" y="247784"/>
                </a:lnTo>
                <a:lnTo>
                  <a:pt x="1502399" y="239198"/>
                </a:lnTo>
                <a:lnTo>
                  <a:pt x="1491664" y="234937"/>
                </a:lnTo>
                <a:close/>
              </a:path>
              <a:path w="1527810" h="361314">
                <a:moveTo>
                  <a:pt x="1502399" y="239198"/>
                </a:moveTo>
                <a:lnTo>
                  <a:pt x="1491721" y="247784"/>
                </a:lnTo>
                <a:lnTo>
                  <a:pt x="1515922" y="243586"/>
                </a:lnTo>
                <a:lnTo>
                  <a:pt x="1515861" y="243204"/>
                </a:lnTo>
                <a:lnTo>
                  <a:pt x="1512493" y="243204"/>
                </a:lnTo>
                <a:lnTo>
                  <a:pt x="1502399" y="239198"/>
                </a:lnTo>
                <a:close/>
              </a:path>
              <a:path w="1527810" h="361314">
                <a:moveTo>
                  <a:pt x="1510842" y="232410"/>
                </a:moveTo>
                <a:lnTo>
                  <a:pt x="1502399" y="239198"/>
                </a:lnTo>
                <a:lnTo>
                  <a:pt x="1512493" y="243204"/>
                </a:lnTo>
                <a:lnTo>
                  <a:pt x="1510842" y="232410"/>
                </a:lnTo>
                <a:close/>
              </a:path>
              <a:path w="1527810" h="361314">
                <a:moveTo>
                  <a:pt x="1514116" y="232410"/>
                </a:moveTo>
                <a:lnTo>
                  <a:pt x="1510842" y="232410"/>
                </a:lnTo>
                <a:lnTo>
                  <a:pt x="1512493" y="243204"/>
                </a:lnTo>
                <a:lnTo>
                  <a:pt x="1515861" y="243204"/>
                </a:lnTo>
                <a:lnTo>
                  <a:pt x="1514116" y="232410"/>
                </a:lnTo>
                <a:close/>
              </a:path>
              <a:path w="1527810" h="361314">
                <a:moveTo>
                  <a:pt x="1513890" y="231012"/>
                </a:moveTo>
                <a:lnTo>
                  <a:pt x="1491664" y="234937"/>
                </a:lnTo>
                <a:lnTo>
                  <a:pt x="1502399" y="239198"/>
                </a:lnTo>
                <a:lnTo>
                  <a:pt x="1510842" y="232410"/>
                </a:lnTo>
                <a:lnTo>
                  <a:pt x="1514116" y="232410"/>
                </a:lnTo>
                <a:lnTo>
                  <a:pt x="1513890" y="231012"/>
                </a:lnTo>
                <a:close/>
              </a:path>
              <a:path w="1527810" h="361314">
                <a:moveTo>
                  <a:pt x="1431975" y="197485"/>
                </a:moveTo>
                <a:lnTo>
                  <a:pt x="1428292" y="199136"/>
                </a:lnTo>
                <a:lnTo>
                  <a:pt x="1427022" y="202437"/>
                </a:lnTo>
                <a:lnTo>
                  <a:pt x="1425752" y="205612"/>
                </a:lnTo>
                <a:lnTo>
                  <a:pt x="1427276" y="209296"/>
                </a:lnTo>
                <a:lnTo>
                  <a:pt x="1430578" y="210692"/>
                </a:lnTo>
                <a:lnTo>
                  <a:pt x="1491664" y="234937"/>
                </a:lnTo>
                <a:lnTo>
                  <a:pt x="1513890" y="231012"/>
                </a:lnTo>
                <a:lnTo>
                  <a:pt x="1516163" y="231012"/>
                </a:lnTo>
                <a:lnTo>
                  <a:pt x="1435277" y="198882"/>
                </a:lnTo>
                <a:lnTo>
                  <a:pt x="1431975" y="1974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584333" y="1322069"/>
            <a:ext cx="2332355" cy="265430"/>
          </a:xfrm>
          <a:custGeom>
            <a:avLst/>
            <a:gdLst/>
            <a:ahLst/>
            <a:cxnLst/>
            <a:rect l="l" t="t" r="r" b="b"/>
            <a:pathLst>
              <a:path w="2332354" h="265430">
                <a:moveTo>
                  <a:pt x="2255922" y="233834"/>
                </a:moveTo>
                <a:lnTo>
                  <a:pt x="2252853" y="265429"/>
                </a:lnTo>
                <a:lnTo>
                  <a:pt x="2332023" y="235076"/>
                </a:lnTo>
                <a:lnTo>
                  <a:pt x="2268601" y="235076"/>
                </a:lnTo>
                <a:lnTo>
                  <a:pt x="2255922" y="233834"/>
                </a:lnTo>
                <a:close/>
              </a:path>
              <a:path w="2332354" h="265430">
                <a:moveTo>
                  <a:pt x="2257155" y="221142"/>
                </a:moveTo>
                <a:lnTo>
                  <a:pt x="2255922" y="233834"/>
                </a:lnTo>
                <a:lnTo>
                  <a:pt x="2268601" y="235076"/>
                </a:lnTo>
                <a:lnTo>
                  <a:pt x="2269744" y="222376"/>
                </a:lnTo>
                <a:lnTo>
                  <a:pt x="2257155" y="221142"/>
                </a:lnTo>
                <a:close/>
              </a:path>
              <a:path w="2332354" h="265430">
                <a:moveTo>
                  <a:pt x="2260219" y="189610"/>
                </a:moveTo>
                <a:lnTo>
                  <a:pt x="2257155" y="221142"/>
                </a:lnTo>
                <a:lnTo>
                  <a:pt x="2269744" y="222376"/>
                </a:lnTo>
                <a:lnTo>
                  <a:pt x="2268601" y="235076"/>
                </a:lnTo>
                <a:lnTo>
                  <a:pt x="2332023" y="235076"/>
                </a:lnTo>
                <a:lnTo>
                  <a:pt x="2332354" y="234950"/>
                </a:lnTo>
                <a:lnTo>
                  <a:pt x="2260219" y="189610"/>
                </a:lnTo>
                <a:close/>
              </a:path>
              <a:path w="2332354" h="265430">
                <a:moveTo>
                  <a:pt x="1269" y="0"/>
                </a:moveTo>
                <a:lnTo>
                  <a:pt x="0" y="12700"/>
                </a:lnTo>
                <a:lnTo>
                  <a:pt x="2255922" y="233834"/>
                </a:lnTo>
                <a:lnTo>
                  <a:pt x="2257155" y="221142"/>
                </a:lnTo>
                <a:lnTo>
                  <a:pt x="12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582038" y="2223148"/>
            <a:ext cx="2349500" cy="361949"/>
          </a:xfrm>
          <a:custGeom>
            <a:avLst/>
            <a:gdLst/>
            <a:ahLst/>
            <a:cxnLst/>
            <a:rect l="l" t="t" r="r" b="b"/>
            <a:pathLst>
              <a:path w="2349500" h="361950">
                <a:moveTo>
                  <a:pt x="5842" y="0"/>
                </a:moveTo>
                <a:lnTo>
                  <a:pt x="0" y="11430"/>
                </a:lnTo>
                <a:lnTo>
                  <a:pt x="90678" y="57276"/>
                </a:lnTo>
                <a:lnTo>
                  <a:pt x="96519" y="45847"/>
                </a:lnTo>
                <a:lnTo>
                  <a:pt x="5842" y="0"/>
                </a:lnTo>
                <a:close/>
              </a:path>
              <a:path w="2349500" h="361950">
                <a:moveTo>
                  <a:pt x="130429" y="62865"/>
                </a:moveTo>
                <a:lnTo>
                  <a:pt x="124841" y="74295"/>
                </a:lnTo>
                <a:lnTo>
                  <a:pt x="169544" y="96393"/>
                </a:lnTo>
                <a:lnTo>
                  <a:pt x="216154" y="118872"/>
                </a:lnTo>
                <a:lnTo>
                  <a:pt x="221742" y="107442"/>
                </a:lnTo>
                <a:lnTo>
                  <a:pt x="175133" y="84963"/>
                </a:lnTo>
                <a:lnTo>
                  <a:pt x="130429" y="62865"/>
                </a:lnTo>
                <a:close/>
              </a:path>
              <a:path w="2349500" h="361950">
                <a:moveTo>
                  <a:pt x="256159" y="123571"/>
                </a:moveTo>
                <a:lnTo>
                  <a:pt x="250825" y="135128"/>
                </a:lnTo>
                <a:lnTo>
                  <a:pt x="284480" y="150875"/>
                </a:lnTo>
                <a:lnTo>
                  <a:pt x="342900" y="176911"/>
                </a:lnTo>
                <a:lnTo>
                  <a:pt x="343535" y="177292"/>
                </a:lnTo>
                <a:lnTo>
                  <a:pt x="348488" y="165481"/>
                </a:lnTo>
                <a:lnTo>
                  <a:pt x="347980" y="165354"/>
                </a:lnTo>
                <a:lnTo>
                  <a:pt x="289813" y="139319"/>
                </a:lnTo>
                <a:lnTo>
                  <a:pt x="256159" y="123571"/>
                </a:lnTo>
                <a:close/>
              </a:path>
              <a:path w="2349500" h="361950">
                <a:moveTo>
                  <a:pt x="383540" y="180340"/>
                </a:moveTo>
                <a:lnTo>
                  <a:pt x="378587" y="192024"/>
                </a:lnTo>
                <a:lnTo>
                  <a:pt x="402081" y="202057"/>
                </a:lnTo>
                <a:lnTo>
                  <a:pt x="462406" y="225933"/>
                </a:lnTo>
                <a:lnTo>
                  <a:pt x="473202" y="229870"/>
                </a:lnTo>
                <a:lnTo>
                  <a:pt x="477519" y="217932"/>
                </a:lnTo>
                <a:lnTo>
                  <a:pt x="466979" y="214122"/>
                </a:lnTo>
                <a:lnTo>
                  <a:pt x="407035" y="190373"/>
                </a:lnTo>
                <a:lnTo>
                  <a:pt x="383540" y="180340"/>
                </a:lnTo>
                <a:close/>
              </a:path>
              <a:path w="2349500" h="361950">
                <a:moveTo>
                  <a:pt x="513334" y="231140"/>
                </a:moveTo>
                <a:lnTo>
                  <a:pt x="508888" y="243078"/>
                </a:lnTo>
                <a:lnTo>
                  <a:pt x="523748" y="248412"/>
                </a:lnTo>
                <a:lnTo>
                  <a:pt x="586359" y="269621"/>
                </a:lnTo>
                <a:lnTo>
                  <a:pt x="605663" y="275463"/>
                </a:lnTo>
                <a:lnTo>
                  <a:pt x="609346" y="263271"/>
                </a:lnTo>
                <a:lnTo>
                  <a:pt x="590296" y="257556"/>
                </a:lnTo>
                <a:lnTo>
                  <a:pt x="528066" y="236600"/>
                </a:lnTo>
                <a:lnTo>
                  <a:pt x="513334" y="231140"/>
                </a:lnTo>
                <a:close/>
              </a:path>
              <a:path w="2349500" h="361950">
                <a:moveTo>
                  <a:pt x="645794" y="274320"/>
                </a:moveTo>
                <a:lnTo>
                  <a:pt x="642112" y="286512"/>
                </a:lnTo>
                <a:lnTo>
                  <a:pt x="650367" y="288925"/>
                </a:lnTo>
                <a:lnTo>
                  <a:pt x="715772" y="306578"/>
                </a:lnTo>
                <a:lnTo>
                  <a:pt x="740791" y="312293"/>
                </a:lnTo>
                <a:lnTo>
                  <a:pt x="743585" y="299974"/>
                </a:lnTo>
                <a:lnTo>
                  <a:pt x="719074" y="294259"/>
                </a:lnTo>
                <a:lnTo>
                  <a:pt x="653923" y="276860"/>
                </a:lnTo>
                <a:lnTo>
                  <a:pt x="645794" y="274320"/>
                </a:lnTo>
                <a:close/>
              </a:path>
              <a:path w="2349500" h="361950">
                <a:moveTo>
                  <a:pt x="780796" y="308483"/>
                </a:moveTo>
                <a:lnTo>
                  <a:pt x="817244" y="329057"/>
                </a:lnTo>
                <a:lnTo>
                  <a:pt x="878078" y="339725"/>
                </a:lnTo>
                <a:lnTo>
                  <a:pt x="880237" y="327279"/>
                </a:lnTo>
                <a:lnTo>
                  <a:pt x="854202" y="322961"/>
                </a:lnTo>
                <a:lnTo>
                  <a:pt x="819658" y="316611"/>
                </a:lnTo>
                <a:lnTo>
                  <a:pt x="785749" y="309625"/>
                </a:lnTo>
                <a:lnTo>
                  <a:pt x="780796" y="308483"/>
                </a:lnTo>
                <a:close/>
              </a:path>
              <a:path w="2349500" h="361950">
                <a:moveTo>
                  <a:pt x="917702" y="332867"/>
                </a:moveTo>
                <a:lnTo>
                  <a:pt x="958850" y="351028"/>
                </a:lnTo>
                <a:lnTo>
                  <a:pt x="1017269" y="356616"/>
                </a:lnTo>
                <a:lnTo>
                  <a:pt x="1018286" y="344043"/>
                </a:lnTo>
                <a:lnTo>
                  <a:pt x="996950" y="342265"/>
                </a:lnTo>
                <a:lnTo>
                  <a:pt x="960501" y="338455"/>
                </a:lnTo>
                <a:lnTo>
                  <a:pt x="924560" y="333883"/>
                </a:lnTo>
                <a:lnTo>
                  <a:pt x="917702" y="332867"/>
                </a:lnTo>
                <a:close/>
              </a:path>
              <a:path w="2349500" h="361950">
                <a:moveTo>
                  <a:pt x="1056132" y="346456"/>
                </a:moveTo>
                <a:lnTo>
                  <a:pt x="1055497" y="359156"/>
                </a:lnTo>
                <a:lnTo>
                  <a:pt x="1073531" y="360172"/>
                </a:lnTo>
                <a:lnTo>
                  <a:pt x="1115314" y="361442"/>
                </a:lnTo>
                <a:lnTo>
                  <a:pt x="1157351" y="361696"/>
                </a:lnTo>
                <a:lnTo>
                  <a:pt x="1157351" y="348996"/>
                </a:lnTo>
                <a:lnTo>
                  <a:pt x="1115568" y="348742"/>
                </a:lnTo>
                <a:lnTo>
                  <a:pt x="1074293" y="347472"/>
                </a:lnTo>
                <a:lnTo>
                  <a:pt x="1056132" y="346456"/>
                </a:lnTo>
                <a:close/>
              </a:path>
              <a:path w="2349500" h="361950">
                <a:moveTo>
                  <a:pt x="1296670" y="345694"/>
                </a:moveTo>
                <a:lnTo>
                  <a:pt x="1295400" y="345694"/>
                </a:lnTo>
                <a:lnTo>
                  <a:pt x="1248664" y="347472"/>
                </a:lnTo>
                <a:lnTo>
                  <a:pt x="1195451" y="348742"/>
                </a:lnTo>
                <a:lnTo>
                  <a:pt x="1195451" y="361442"/>
                </a:lnTo>
                <a:lnTo>
                  <a:pt x="1248918" y="360172"/>
                </a:lnTo>
                <a:lnTo>
                  <a:pt x="1295908" y="358394"/>
                </a:lnTo>
                <a:lnTo>
                  <a:pt x="1297305" y="358267"/>
                </a:lnTo>
                <a:lnTo>
                  <a:pt x="1296670" y="345694"/>
                </a:lnTo>
                <a:close/>
              </a:path>
              <a:path w="2349500" h="361950">
                <a:moveTo>
                  <a:pt x="1435989" y="336804"/>
                </a:moveTo>
                <a:lnTo>
                  <a:pt x="1391793" y="340106"/>
                </a:lnTo>
                <a:lnTo>
                  <a:pt x="1343152" y="343154"/>
                </a:lnTo>
                <a:lnTo>
                  <a:pt x="1334643" y="343535"/>
                </a:lnTo>
                <a:lnTo>
                  <a:pt x="1335405" y="356235"/>
                </a:lnTo>
                <a:lnTo>
                  <a:pt x="1343787" y="355854"/>
                </a:lnTo>
                <a:lnTo>
                  <a:pt x="1392555" y="352806"/>
                </a:lnTo>
                <a:lnTo>
                  <a:pt x="1436878" y="349504"/>
                </a:lnTo>
                <a:lnTo>
                  <a:pt x="1435989" y="336804"/>
                </a:lnTo>
                <a:close/>
              </a:path>
              <a:path w="2349500" h="361950">
                <a:moveTo>
                  <a:pt x="1574927" y="324485"/>
                </a:moveTo>
                <a:lnTo>
                  <a:pt x="1540510" y="327914"/>
                </a:lnTo>
                <a:lnTo>
                  <a:pt x="1473835" y="333629"/>
                </a:lnTo>
                <a:lnTo>
                  <a:pt x="1474978" y="346329"/>
                </a:lnTo>
                <a:lnTo>
                  <a:pt x="1541653" y="340614"/>
                </a:lnTo>
                <a:lnTo>
                  <a:pt x="1576197" y="337058"/>
                </a:lnTo>
                <a:lnTo>
                  <a:pt x="1574927" y="324485"/>
                </a:lnTo>
                <a:close/>
              </a:path>
              <a:path w="2349500" h="361950">
                <a:moveTo>
                  <a:pt x="1713738" y="309625"/>
                </a:moveTo>
                <a:lnTo>
                  <a:pt x="1640840" y="317881"/>
                </a:lnTo>
                <a:lnTo>
                  <a:pt x="1612773" y="320675"/>
                </a:lnTo>
                <a:lnTo>
                  <a:pt x="1614043" y="333248"/>
                </a:lnTo>
                <a:lnTo>
                  <a:pt x="1642110" y="330454"/>
                </a:lnTo>
                <a:lnTo>
                  <a:pt x="1715135" y="322199"/>
                </a:lnTo>
                <a:lnTo>
                  <a:pt x="1713738" y="309625"/>
                </a:lnTo>
                <a:close/>
              </a:path>
              <a:path w="2349500" h="361950">
                <a:moveTo>
                  <a:pt x="1852422" y="292862"/>
                </a:moveTo>
                <a:lnTo>
                  <a:pt x="1751584" y="305308"/>
                </a:lnTo>
                <a:lnTo>
                  <a:pt x="1753108" y="317881"/>
                </a:lnTo>
                <a:lnTo>
                  <a:pt x="1853946" y="305562"/>
                </a:lnTo>
                <a:lnTo>
                  <a:pt x="1852422" y="292862"/>
                </a:lnTo>
                <a:close/>
              </a:path>
              <a:path w="2349500" h="361950">
                <a:moveTo>
                  <a:pt x="1990852" y="274955"/>
                </a:moveTo>
                <a:lnTo>
                  <a:pt x="1890140" y="288163"/>
                </a:lnTo>
                <a:lnTo>
                  <a:pt x="1891791" y="300736"/>
                </a:lnTo>
                <a:lnTo>
                  <a:pt x="1992502" y="287528"/>
                </a:lnTo>
                <a:lnTo>
                  <a:pt x="1990852" y="274955"/>
                </a:lnTo>
                <a:close/>
              </a:path>
              <a:path w="2349500" h="361950">
                <a:moveTo>
                  <a:pt x="2129282" y="256286"/>
                </a:moveTo>
                <a:lnTo>
                  <a:pt x="2028571" y="269875"/>
                </a:lnTo>
                <a:lnTo>
                  <a:pt x="2030349" y="282448"/>
                </a:lnTo>
                <a:lnTo>
                  <a:pt x="2130933" y="268859"/>
                </a:lnTo>
                <a:lnTo>
                  <a:pt x="2129282" y="256286"/>
                </a:lnTo>
                <a:close/>
              </a:path>
              <a:path w="2349500" h="361950">
                <a:moveTo>
                  <a:pt x="2338313" y="230378"/>
                </a:moveTo>
                <a:lnTo>
                  <a:pt x="2336038" y="230378"/>
                </a:lnTo>
                <a:lnTo>
                  <a:pt x="2337308" y="242950"/>
                </a:lnTo>
                <a:lnTo>
                  <a:pt x="2313339" y="245571"/>
                </a:lnTo>
                <a:lnTo>
                  <a:pt x="2261235" y="282829"/>
                </a:lnTo>
                <a:lnTo>
                  <a:pt x="2258441" y="284861"/>
                </a:lnTo>
                <a:lnTo>
                  <a:pt x="2257679" y="288798"/>
                </a:lnTo>
                <a:lnTo>
                  <a:pt x="2259711" y="291719"/>
                </a:lnTo>
                <a:lnTo>
                  <a:pt x="2261870" y="294513"/>
                </a:lnTo>
                <a:lnTo>
                  <a:pt x="2265807" y="295148"/>
                </a:lnTo>
                <a:lnTo>
                  <a:pt x="2268601" y="293116"/>
                </a:lnTo>
                <a:lnTo>
                  <a:pt x="2349246" y="235458"/>
                </a:lnTo>
                <a:lnTo>
                  <a:pt x="2338313" y="230378"/>
                </a:lnTo>
                <a:close/>
              </a:path>
              <a:path w="2349500" h="361950">
                <a:moveTo>
                  <a:pt x="2267966" y="238125"/>
                </a:moveTo>
                <a:lnTo>
                  <a:pt x="2253234" y="239903"/>
                </a:lnTo>
                <a:lnTo>
                  <a:pt x="2167128" y="251206"/>
                </a:lnTo>
                <a:lnTo>
                  <a:pt x="2168779" y="263779"/>
                </a:lnTo>
                <a:lnTo>
                  <a:pt x="2254885" y="252475"/>
                </a:lnTo>
                <a:lnTo>
                  <a:pt x="2269490" y="250825"/>
                </a:lnTo>
                <a:lnTo>
                  <a:pt x="2267966" y="238125"/>
                </a:lnTo>
                <a:close/>
              </a:path>
              <a:path w="2349500" h="361950">
                <a:moveTo>
                  <a:pt x="2313356" y="232839"/>
                </a:moveTo>
                <a:lnTo>
                  <a:pt x="2305812" y="233680"/>
                </a:lnTo>
                <a:lnTo>
                  <a:pt x="2307209" y="246253"/>
                </a:lnTo>
                <a:lnTo>
                  <a:pt x="2313339" y="245571"/>
                </a:lnTo>
                <a:lnTo>
                  <a:pt x="2324135" y="237852"/>
                </a:lnTo>
                <a:lnTo>
                  <a:pt x="2313356" y="232839"/>
                </a:lnTo>
                <a:close/>
              </a:path>
              <a:path w="2349500" h="361950">
                <a:moveTo>
                  <a:pt x="2324135" y="237852"/>
                </a:moveTo>
                <a:lnTo>
                  <a:pt x="2313339" y="245571"/>
                </a:lnTo>
                <a:lnTo>
                  <a:pt x="2337308" y="242950"/>
                </a:lnTo>
                <a:lnTo>
                  <a:pt x="2337256" y="242443"/>
                </a:lnTo>
                <a:lnTo>
                  <a:pt x="2334006" y="242443"/>
                </a:lnTo>
                <a:lnTo>
                  <a:pt x="2324135" y="237852"/>
                </a:lnTo>
                <a:close/>
              </a:path>
              <a:path w="2349500" h="361950">
                <a:moveTo>
                  <a:pt x="2332990" y="231521"/>
                </a:moveTo>
                <a:lnTo>
                  <a:pt x="2324135" y="237852"/>
                </a:lnTo>
                <a:lnTo>
                  <a:pt x="2334006" y="242443"/>
                </a:lnTo>
                <a:lnTo>
                  <a:pt x="2332990" y="231521"/>
                </a:lnTo>
                <a:close/>
              </a:path>
              <a:path w="2349500" h="361950">
                <a:moveTo>
                  <a:pt x="2336153" y="231521"/>
                </a:moveTo>
                <a:lnTo>
                  <a:pt x="2332990" y="231521"/>
                </a:lnTo>
                <a:lnTo>
                  <a:pt x="2334006" y="242443"/>
                </a:lnTo>
                <a:lnTo>
                  <a:pt x="2337256" y="242443"/>
                </a:lnTo>
                <a:lnTo>
                  <a:pt x="2336153" y="231521"/>
                </a:lnTo>
                <a:close/>
              </a:path>
              <a:path w="2349500" h="361950">
                <a:moveTo>
                  <a:pt x="2336038" y="230378"/>
                </a:moveTo>
                <a:lnTo>
                  <a:pt x="2326005" y="231394"/>
                </a:lnTo>
                <a:lnTo>
                  <a:pt x="2313356" y="232839"/>
                </a:lnTo>
                <a:lnTo>
                  <a:pt x="2324135" y="237852"/>
                </a:lnTo>
                <a:lnTo>
                  <a:pt x="2332990" y="231521"/>
                </a:lnTo>
                <a:lnTo>
                  <a:pt x="2336153" y="231521"/>
                </a:lnTo>
                <a:lnTo>
                  <a:pt x="2336038" y="230378"/>
                </a:lnTo>
                <a:close/>
              </a:path>
              <a:path w="2349500" h="361950">
                <a:moveTo>
                  <a:pt x="2256155" y="192278"/>
                </a:moveTo>
                <a:lnTo>
                  <a:pt x="2252472" y="193675"/>
                </a:lnTo>
                <a:lnTo>
                  <a:pt x="2249424" y="200025"/>
                </a:lnTo>
                <a:lnTo>
                  <a:pt x="2250821" y="203708"/>
                </a:lnTo>
                <a:lnTo>
                  <a:pt x="2253996" y="205232"/>
                </a:lnTo>
                <a:lnTo>
                  <a:pt x="2313356" y="232839"/>
                </a:lnTo>
                <a:lnTo>
                  <a:pt x="2326005" y="231394"/>
                </a:lnTo>
                <a:lnTo>
                  <a:pt x="2336038" y="230378"/>
                </a:lnTo>
                <a:lnTo>
                  <a:pt x="2338313" y="230378"/>
                </a:lnTo>
                <a:lnTo>
                  <a:pt x="2259330" y="193675"/>
                </a:lnTo>
                <a:lnTo>
                  <a:pt x="2256155" y="1922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396297"/>
            <a:ext cx="1557654" cy="1517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5" y="424689"/>
            <a:ext cx="5514975" cy="87391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5"/>
              </a:spcBef>
            </a:pPr>
            <a:r>
              <a:rPr sz="1400" b="1" dirty="0">
                <a:latin typeface="Times New Roman"/>
                <a:cs typeface="Times New Roman"/>
              </a:rPr>
              <a:t>Why we use </a:t>
            </a:r>
            <a:r>
              <a:rPr sz="1400" b="1" spc="-5" dirty="0">
                <a:latin typeface="Times New Roman"/>
                <a:cs typeface="Times New Roman"/>
              </a:rPr>
              <a:t>this convolution method </a:t>
            </a:r>
            <a:r>
              <a:rPr sz="1400" b="1" dirty="0">
                <a:latin typeface="Times New Roman"/>
                <a:cs typeface="Times New Roman"/>
              </a:rPr>
              <a:t>when it </a:t>
            </a:r>
            <a:r>
              <a:rPr sz="1400" b="1" spc="-5" dirty="0">
                <a:latin typeface="Times New Roman"/>
                <a:cs typeface="Times New Roman"/>
              </a:rPr>
              <a:t>require, </a:t>
            </a:r>
            <a:r>
              <a:rPr sz="1400" b="1" dirty="0">
                <a:latin typeface="Times New Roman"/>
                <a:cs typeface="Times New Roman"/>
              </a:rPr>
              <a:t>so </a:t>
            </a:r>
            <a:r>
              <a:rPr sz="1400" b="1" spc="-5" dirty="0">
                <a:latin typeface="Times New Roman"/>
                <a:cs typeface="Times New Roman"/>
              </a:rPr>
              <a:t>many more  calculation </a:t>
            </a:r>
            <a:r>
              <a:rPr sz="1400" b="1" dirty="0">
                <a:latin typeface="Times New Roman"/>
                <a:cs typeface="Times New Roman"/>
              </a:rPr>
              <a:t>than </a:t>
            </a:r>
            <a:r>
              <a:rPr sz="1400" b="1" spc="-5" dirty="0">
                <a:latin typeface="Times New Roman"/>
                <a:cs typeface="Times New Roman"/>
              </a:rPr>
              <a:t>the basic averaging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the neighbors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method?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answer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many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computer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boards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can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perform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convolution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hardware,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is generally </a:t>
            </a:r>
            <a:r>
              <a:rPr sz="1400" dirty="0">
                <a:latin typeface="Times New Roman"/>
                <a:cs typeface="Times New Roman"/>
              </a:rPr>
              <a:t>very fast, </a:t>
            </a:r>
            <a:r>
              <a:rPr sz="1400" spc="-5" dirty="0">
                <a:latin typeface="Times New Roman"/>
                <a:cs typeface="Times New Roman"/>
              </a:rPr>
              <a:t>typically much faster than </a:t>
            </a:r>
            <a:r>
              <a:rPr sz="1400" spc="-10" dirty="0">
                <a:latin typeface="Times New Roman"/>
                <a:cs typeface="Times New Roman"/>
              </a:rPr>
              <a:t>applying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faster algorithm </a:t>
            </a:r>
            <a:r>
              <a:rPr sz="1400" spc="5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software. Not, only first-order hold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performed via  convolution, but zero-order hold can also achieved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extending the image  with zeros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using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following </a:t>
            </a:r>
            <a:r>
              <a:rPr sz="1400" spc="-5" dirty="0">
                <a:latin typeface="Times New Roman"/>
                <a:cs typeface="Times New Roman"/>
              </a:rPr>
              <a:t>convolution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mask.</a:t>
            </a:r>
            <a:endParaRPr sz="1400">
              <a:latin typeface="Times New Roman"/>
              <a:cs typeface="Times New Roman"/>
            </a:endParaRPr>
          </a:p>
          <a:p>
            <a:pPr marL="1449705">
              <a:lnSpc>
                <a:spcPct val="100000"/>
              </a:lnSpc>
              <a:spcBef>
                <a:spcPts val="775"/>
              </a:spcBef>
            </a:pPr>
            <a:r>
              <a:rPr sz="1400" b="1" spc="-5" dirty="0">
                <a:latin typeface="Times New Roman"/>
                <a:cs typeface="Times New Roman"/>
              </a:rPr>
              <a:t>Zero-order hold convolution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mask</a:t>
            </a:r>
            <a:endParaRPr sz="1400">
              <a:latin typeface="Times New Roman"/>
              <a:cs typeface="Times New Roman"/>
            </a:endParaRPr>
          </a:p>
          <a:p>
            <a:pPr marL="2797175">
              <a:lnSpc>
                <a:spcPct val="100000"/>
              </a:lnSpc>
              <a:spcBef>
                <a:spcPts val="730"/>
              </a:spcBef>
              <a:tabLst>
                <a:tab pos="3196590" algn="l"/>
              </a:tabLst>
            </a:pPr>
            <a:r>
              <a:rPr sz="1400" b="1" dirty="0">
                <a:latin typeface="Times New Roman"/>
                <a:cs typeface="Times New Roman"/>
              </a:rPr>
              <a:t>1	1</a:t>
            </a:r>
            <a:endParaRPr sz="1400">
              <a:latin typeface="Times New Roman"/>
              <a:cs typeface="Times New Roman"/>
            </a:endParaRPr>
          </a:p>
          <a:p>
            <a:pPr marL="2797175">
              <a:lnSpc>
                <a:spcPct val="100000"/>
              </a:lnSpc>
              <a:spcBef>
                <a:spcPts val="730"/>
              </a:spcBef>
              <a:tabLst>
                <a:tab pos="3196590" algn="l"/>
              </a:tabLst>
            </a:pPr>
            <a:r>
              <a:rPr sz="1400" b="1" dirty="0">
                <a:latin typeface="Times New Roman"/>
                <a:cs typeface="Times New Roman"/>
              </a:rPr>
              <a:t>1	1</a:t>
            </a:r>
            <a:endParaRPr sz="1400">
              <a:latin typeface="Times New Roman"/>
              <a:cs typeface="Times New Roman"/>
            </a:endParaRPr>
          </a:p>
          <a:p>
            <a:pPr marL="12700" marR="11430" algn="just">
              <a:lnSpc>
                <a:spcPts val="2420"/>
              </a:lnSpc>
              <a:spcBef>
                <a:spcPts val="175"/>
              </a:spcBef>
            </a:pPr>
            <a:r>
              <a:rPr sz="1400" spc="-5" dirty="0">
                <a:latin typeface="Times New Roman"/>
                <a:cs typeface="Times New Roman"/>
              </a:rPr>
              <a:t>Note that for this mask we will need to put the result in the pixel location  corresponding to the lower-right </a:t>
            </a:r>
            <a:r>
              <a:rPr sz="1400" dirty="0">
                <a:latin typeface="Times New Roman"/>
                <a:cs typeface="Times New Roman"/>
              </a:rPr>
              <a:t>corner </a:t>
            </a:r>
            <a:r>
              <a:rPr sz="1400" spc="-5" dirty="0">
                <a:latin typeface="Times New Roman"/>
                <a:cs typeface="Times New Roman"/>
              </a:rPr>
              <a:t>because there </a:t>
            </a:r>
            <a:r>
              <a:rPr sz="1400" dirty="0">
                <a:latin typeface="Times New Roman"/>
                <a:cs typeface="Times New Roman"/>
              </a:rPr>
              <a:t>is no </a:t>
            </a:r>
            <a:r>
              <a:rPr sz="1400" spc="-5" dirty="0">
                <a:latin typeface="Times New Roman"/>
                <a:cs typeface="Times New Roman"/>
              </a:rPr>
              <a:t>center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41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methods will only allows </a:t>
            </a:r>
            <a:r>
              <a:rPr sz="1400" dirty="0">
                <a:latin typeface="Times New Roman"/>
                <a:cs typeface="Times New Roman"/>
              </a:rPr>
              <a:t>us </a:t>
            </a:r>
            <a:r>
              <a:rPr sz="1400" spc="-5" dirty="0">
                <a:latin typeface="Times New Roman"/>
                <a:cs typeface="Times New Roman"/>
              </a:rPr>
              <a:t>to enlarge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by a </a:t>
            </a:r>
            <a:r>
              <a:rPr sz="1400" spc="-5" dirty="0">
                <a:latin typeface="Times New Roman"/>
                <a:cs typeface="Times New Roman"/>
              </a:rPr>
              <a:t>factor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(2N-1),  but what if we want to enlarge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by </a:t>
            </a:r>
            <a:r>
              <a:rPr sz="1400" dirty="0">
                <a:latin typeface="Times New Roman"/>
                <a:cs typeface="Times New Roman"/>
              </a:rPr>
              <a:t>something </a:t>
            </a:r>
            <a:r>
              <a:rPr sz="1400" spc="-5" dirty="0">
                <a:latin typeface="Times New Roman"/>
                <a:cs typeface="Times New Roman"/>
              </a:rPr>
              <a:t>other than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factor of  (2N-1)?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need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apply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more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general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method.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take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adjacent</a:t>
            </a:r>
            <a:endParaRPr sz="1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values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linearly interpolate more than one value between </a:t>
            </a:r>
            <a:r>
              <a:rPr sz="1400" spc="-10" dirty="0">
                <a:latin typeface="Times New Roman"/>
                <a:cs typeface="Times New Roman"/>
              </a:rPr>
              <a:t>them.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by define an </a:t>
            </a:r>
            <a:r>
              <a:rPr sz="1400" spc="-5" dirty="0">
                <a:latin typeface="Times New Roman"/>
                <a:cs typeface="Times New Roman"/>
              </a:rPr>
              <a:t>enlargement number </a:t>
            </a:r>
            <a:r>
              <a:rPr sz="1400" dirty="0">
                <a:latin typeface="Times New Roman"/>
                <a:cs typeface="Times New Roman"/>
              </a:rPr>
              <a:t>k </a:t>
            </a:r>
            <a:r>
              <a:rPr sz="1400" spc="-5" dirty="0">
                <a:latin typeface="Times New Roman"/>
                <a:cs typeface="Times New Roman"/>
              </a:rPr>
              <a:t>and then following this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Subtract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k.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Divide the result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k.</a:t>
            </a:r>
            <a:endParaRPr sz="1400">
              <a:latin typeface="Times New Roman"/>
              <a:cs typeface="Times New Roman"/>
            </a:endParaRPr>
          </a:p>
          <a:p>
            <a:pPr marL="469265" marR="6350" indent="-228600" algn="just">
              <a:lnSpc>
                <a:spcPct val="143600"/>
              </a:lnSpc>
              <a:spcBef>
                <a:spcPts val="15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Add the result to the smaller value, and keep </a:t>
            </a:r>
            <a:r>
              <a:rPr sz="1400" spc="-10" dirty="0">
                <a:latin typeface="Times New Roman"/>
                <a:cs typeface="Times New Roman"/>
              </a:rPr>
              <a:t>adding </a:t>
            </a:r>
            <a:r>
              <a:rPr sz="1400" spc="-5" dirty="0">
                <a:latin typeface="Times New Roman"/>
                <a:cs typeface="Times New Roman"/>
              </a:rPr>
              <a:t>the result </a:t>
            </a:r>
            <a:r>
              <a:rPr sz="1400" dirty="0">
                <a:latin typeface="Times New Roman"/>
                <a:cs typeface="Times New Roman"/>
              </a:rPr>
              <a:t>from  the </a:t>
            </a:r>
            <a:r>
              <a:rPr sz="1400" spc="-5" dirty="0">
                <a:latin typeface="Times New Roman"/>
                <a:cs typeface="Times New Roman"/>
              </a:rPr>
              <a:t>second step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running total until </a:t>
            </a:r>
            <a:r>
              <a:rPr sz="140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(k-1) intermediate pixel  locations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filled.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want </a:t>
            </a:r>
            <a:r>
              <a:rPr sz="1400" spc="-5" dirty="0">
                <a:latin typeface="Times New Roman"/>
                <a:cs typeface="Times New Roman"/>
              </a:rPr>
              <a:t>to enlarge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three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dirty="0">
                <a:latin typeface="Times New Roman"/>
                <a:cs typeface="Times New Roman"/>
              </a:rPr>
              <a:t>its </a:t>
            </a:r>
            <a:r>
              <a:rPr sz="1400" spc="-5" dirty="0">
                <a:latin typeface="Times New Roman"/>
                <a:cs typeface="Times New Roman"/>
              </a:rPr>
              <a:t>original size, and  we have </a:t>
            </a:r>
            <a:r>
              <a:rPr sz="1400" dirty="0">
                <a:latin typeface="Times New Roman"/>
                <a:cs typeface="Times New Roman"/>
              </a:rPr>
              <a:t>two </a:t>
            </a:r>
            <a:r>
              <a:rPr sz="1400" spc="-5" dirty="0">
                <a:latin typeface="Times New Roman"/>
                <a:cs typeface="Times New Roman"/>
              </a:rPr>
              <a:t>adjacent pixel values 125 and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140.</a:t>
            </a:r>
            <a:endParaRPr sz="1400">
              <a:latin typeface="Times New Roman"/>
              <a:cs typeface="Times New Roman"/>
            </a:endParaRPr>
          </a:p>
          <a:p>
            <a:pPr marL="291465">
              <a:lnSpc>
                <a:spcPct val="100000"/>
              </a:lnSpc>
              <a:spcBef>
                <a:spcPts val="730"/>
              </a:spcBef>
              <a:tabLst>
                <a:tab pos="3756025" algn="l"/>
              </a:tabLst>
            </a:pPr>
            <a:r>
              <a:rPr sz="1400" dirty="0">
                <a:latin typeface="Times New Roman"/>
                <a:cs typeface="Times New Roman"/>
              </a:rPr>
              <a:t>1.  </a:t>
            </a:r>
            <a:r>
              <a:rPr sz="1400" spc="-5" dirty="0">
                <a:latin typeface="Times New Roman"/>
                <a:cs typeface="Times New Roman"/>
              </a:rPr>
              <a:t>Find the difference between the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values,	</a:t>
            </a:r>
            <a:r>
              <a:rPr sz="1400" dirty="0">
                <a:latin typeface="Times New Roman"/>
                <a:cs typeface="Times New Roman"/>
              </a:rPr>
              <a:t>140-125 </a:t>
            </a:r>
            <a:r>
              <a:rPr sz="1400" spc="-5" dirty="0">
                <a:latin typeface="Times New Roman"/>
                <a:cs typeface="Times New Roman"/>
              </a:rPr>
              <a:t>=15.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95708" y="3401060"/>
            <a:ext cx="86995" cy="521334"/>
          </a:xfrm>
          <a:custGeom>
            <a:avLst/>
            <a:gdLst/>
            <a:ahLst/>
            <a:cxnLst/>
            <a:rect l="l" t="t" r="r" b="b"/>
            <a:pathLst>
              <a:path w="86995" h="521335">
                <a:moveTo>
                  <a:pt x="86867" y="0"/>
                </a:moveTo>
                <a:lnTo>
                  <a:pt x="53042" y="6822"/>
                </a:lnTo>
                <a:lnTo>
                  <a:pt x="25431" y="25431"/>
                </a:lnTo>
                <a:lnTo>
                  <a:pt x="6822" y="53042"/>
                </a:lnTo>
                <a:lnTo>
                  <a:pt x="0" y="86868"/>
                </a:lnTo>
                <a:lnTo>
                  <a:pt x="0" y="434467"/>
                </a:lnTo>
                <a:lnTo>
                  <a:pt x="6822" y="468292"/>
                </a:lnTo>
                <a:lnTo>
                  <a:pt x="25431" y="495903"/>
                </a:lnTo>
                <a:lnTo>
                  <a:pt x="53042" y="514512"/>
                </a:lnTo>
                <a:lnTo>
                  <a:pt x="86867" y="5213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5514340" cy="888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62865" indent="228600">
              <a:lnSpc>
                <a:spcPct val="100000"/>
              </a:lnSpc>
              <a:buAutoNum type="arabicPeriod" startAt="2"/>
              <a:tabLst>
                <a:tab pos="5207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desired enlargement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k=3, so we get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15/3=5.</a:t>
            </a:r>
            <a:endParaRPr sz="1400">
              <a:latin typeface="Times New Roman"/>
              <a:cs typeface="Times New Roman"/>
            </a:endParaRPr>
          </a:p>
          <a:p>
            <a:pPr marL="62865" marR="531495" indent="228600">
              <a:lnSpc>
                <a:spcPct val="143600"/>
              </a:lnSpc>
              <a:buAutoNum type="arabicPeriod" startAt="2"/>
              <a:tabLst>
                <a:tab pos="520700" algn="l"/>
              </a:tabLst>
            </a:pPr>
            <a:r>
              <a:rPr sz="1400" spc="-5" dirty="0">
                <a:latin typeface="Times New Roman"/>
                <a:cs typeface="Times New Roman"/>
              </a:rPr>
              <a:t>next determine how many intermediate pixel values .we need </a:t>
            </a:r>
            <a:r>
              <a:rPr sz="1400" dirty="0">
                <a:latin typeface="Times New Roman"/>
                <a:cs typeface="Times New Roman"/>
              </a:rPr>
              <a:t>:  </a:t>
            </a:r>
            <a:r>
              <a:rPr sz="1400" spc="-5" dirty="0">
                <a:latin typeface="Times New Roman"/>
                <a:cs typeface="Times New Roman"/>
              </a:rPr>
              <a:t>K-1=3-1=2. The two pixel values 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125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140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740"/>
              </a:spcBef>
            </a:pPr>
            <a:r>
              <a:rPr sz="1400" spc="-5" dirty="0">
                <a:latin typeface="Times New Roman"/>
                <a:cs typeface="Times New Roman"/>
              </a:rPr>
              <a:t>125+5=130 and 125+2*5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5" dirty="0">
                <a:latin typeface="Times New Roman"/>
                <a:cs typeface="Times New Roman"/>
              </a:rPr>
              <a:t> 135.</a:t>
            </a:r>
            <a:endParaRPr sz="1400">
              <a:latin typeface="Times New Roman"/>
              <a:cs typeface="Times New Roman"/>
            </a:endParaRPr>
          </a:p>
          <a:p>
            <a:pPr marL="520065" marR="6985" indent="-228600" algn="just">
              <a:lnSpc>
                <a:spcPct val="143900"/>
              </a:lnSpc>
              <a:spcBef>
                <a:spcPts val="95"/>
              </a:spcBef>
              <a:buFont typeface="Symbol"/>
              <a:buChar char=""/>
              <a:tabLst>
                <a:tab pos="520700" algn="l"/>
              </a:tabLst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do </a:t>
            </a:r>
            <a:r>
              <a:rPr sz="1400" spc="-5" dirty="0">
                <a:latin typeface="Times New Roman"/>
                <a:cs typeface="Times New Roman"/>
              </a:rPr>
              <a:t>this for every pair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adjacent pixels .first </a:t>
            </a:r>
            <a:r>
              <a:rPr sz="1400" spc="-10" dirty="0">
                <a:latin typeface="Times New Roman"/>
                <a:cs typeface="Times New Roman"/>
              </a:rPr>
              <a:t>along </a:t>
            </a:r>
            <a:r>
              <a:rPr sz="1400" spc="-5" dirty="0">
                <a:latin typeface="Times New Roman"/>
                <a:cs typeface="Times New Roman"/>
              </a:rPr>
              <a:t>the rows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then along the columns. </a:t>
            </a:r>
            <a:r>
              <a:rPr sz="1400" spc="-10" dirty="0">
                <a:latin typeface="Times New Roman"/>
                <a:cs typeface="Times New Roman"/>
              </a:rPr>
              <a:t>This will allows </a:t>
            </a:r>
            <a:r>
              <a:rPr sz="1400" dirty="0">
                <a:latin typeface="Times New Roman"/>
                <a:cs typeface="Times New Roman"/>
              </a:rPr>
              <a:t>us </a:t>
            </a:r>
            <a:r>
              <a:rPr sz="1400" spc="-5" dirty="0">
                <a:latin typeface="Times New Roman"/>
                <a:cs typeface="Times New Roman"/>
              </a:rPr>
              <a:t>to enlarge the image </a:t>
            </a:r>
            <a:r>
              <a:rPr sz="1400" dirty="0">
                <a:latin typeface="Times New Roman"/>
                <a:cs typeface="Times New Roman"/>
              </a:rPr>
              <a:t>by  any factor of K (N-1) +1 </a:t>
            </a: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K is an </a:t>
            </a:r>
            <a:r>
              <a:rPr sz="1400" spc="-5" dirty="0">
                <a:latin typeface="Times New Roman"/>
                <a:cs typeface="Times New Roman"/>
              </a:rPr>
              <a:t>integer and N×N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image  size.</a:t>
            </a:r>
            <a:endParaRPr sz="1400">
              <a:latin typeface="Times New Roman"/>
              <a:cs typeface="Times New Roman"/>
            </a:endParaRPr>
          </a:p>
          <a:p>
            <a:pPr marL="469265" marR="8890" indent="-228600" algn="just">
              <a:lnSpc>
                <a:spcPct val="144300"/>
              </a:lnSpc>
              <a:spcBef>
                <a:spcPts val="80"/>
              </a:spcBef>
              <a:buFont typeface="Symbol"/>
              <a:buChar char="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To process opposite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enlarging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shrinking. This process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reducing the 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 that need </a:t>
            </a:r>
            <a:r>
              <a:rPr sz="1400" dirty="0">
                <a:latin typeface="Times New Roman"/>
                <a:cs typeface="Times New Roman"/>
              </a:rPr>
              <a:t>to be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processed.</a:t>
            </a:r>
            <a:endParaRPr sz="1400">
              <a:latin typeface="Times New Roman"/>
              <a:cs typeface="Times New Roman"/>
            </a:endParaRPr>
          </a:p>
          <a:p>
            <a:pPr marL="469265" marR="5715" indent="-228600" algn="just">
              <a:lnSpc>
                <a:spcPct val="143800"/>
              </a:lnSpc>
              <a:spcBef>
                <a:spcPts val="95"/>
              </a:spcBef>
              <a:buFont typeface="Symbol"/>
              <a:buChar char="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Two other operations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interest image geometry </a:t>
            </a:r>
            <a:r>
              <a:rPr sz="1400" dirty="0">
                <a:latin typeface="Times New Roman"/>
                <a:cs typeface="Times New Roman"/>
              </a:rPr>
              <a:t>are: </a:t>
            </a:r>
            <a:r>
              <a:rPr sz="1400" spc="-5" dirty="0">
                <a:latin typeface="Times New Roman"/>
                <a:cs typeface="Times New Roman"/>
              </a:rPr>
              <a:t>Translation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Rotation. These processes may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performed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many application  specific reasons, for example to </a:t>
            </a:r>
            <a:r>
              <a:rPr sz="1400" spc="-10" dirty="0">
                <a:latin typeface="Times New Roman"/>
                <a:cs typeface="Times New Roman"/>
              </a:rPr>
              <a:t>align an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a known </a:t>
            </a:r>
            <a:r>
              <a:rPr sz="1400" spc="-5" dirty="0">
                <a:latin typeface="Times New Roman"/>
                <a:cs typeface="Times New Roman"/>
              </a:rPr>
              <a:t>template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pattern matching process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make certain image details easer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484505" lvl="2" indent="-408305">
              <a:lnSpc>
                <a:spcPct val="100000"/>
              </a:lnSpc>
              <a:buSzPct val="93750"/>
              <a:buAutoNum type="arabicPeriod" startAt="2"/>
              <a:tabLst>
                <a:tab pos="485140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Image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Shrinking</a:t>
            </a:r>
            <a:endParaRPr sz="1600">
              <a:latin typeface="Times New Roman"/>
              <a:cs typeface="Times New Roman"/>
            </a:endParaRPr>
          </a:p>
          <a:p>
            <a:pPr marL="76200" marR="53340" indent="309245" algn="just">
              <a:lnSpc>
                <a:spcPct val="143600"/>
              </a:lnSpc>
              <a:spcBef>
                <a:spcPts val="55"/>
              </a:spcBef>
            </a:pPr>
            <a:r>
              <a:rPr sz="1400" dirty="0">
                <a:latin typeface="Times New Roman"/>
                <a:cs typeface="Times New Roman"/>
              </a:rPr>
              <a:t>The process </a:t>
            </a:r>
            <a:r>
              <a:rPr sz="1400" spc="-5" dirty="0">
                <a:latin typeface="Times New Roman"/>
                <a:cs typeface="Times New Roman"/>
              </a:rPr>
              <a:t>opposite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enlarge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shrinking </a:t>
            </a:r>
            <a:r>
              <a:rPr sz="1400" dirty="0">
                <a:latin typeface="Times New Roman"/>
                <a:cs typeface="Times New Roman"/>
              </a:rPr>
              <a:t>it. </a:t>
            </a:r>
            <a:r>
              <a:rPr sz="1400" spc="-5" dirty="0">
                <a:latin typeface="Times New Roman"/>
                <a:cs typeface="Times New Roman"/>
              </a:rPr>
              <a:t>This is not  typically </a:t>
            </a:r>
            <a:r>
              <a:rPr sz="1400" spc="5" dirty="0">
                <a:latin typeface="Times New Roman"/>
                <a:cs typeface="Times New Roman"/>
              </a:rPr>
              <a:t>done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examine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ROI more closely </a:t>
            </a:r>
            <a:r>
              <a:rPr sz="1400" spc="5" dirty="0">
                <a:latin typeface="Times New Roman"/>
                <a:cs typeface="Times New Roman"/>
              </a:rPr>
              <a:t>but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reduce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amount </a:t>
            </a:r>
            <a:r>
              <a:rPr sz="1400" dirty="0">
                <a:latin typeface="Times New Roman"/>
                <a:cs typeface="Times New Roman"/>
              </a:rPr>
              <a:t>of  data </a:t>
            </a:r>
            <a:r>
              <a:rPr sz="1400" spc="-1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needs </a:t>
            </a:r>
            <a:r>
              <a:rPr sz="1400" spc="-10" dirty="0">
                <a:latin typeface="Times New Roman"/>
                <a:cs typeface="Times New Roman"/>
              </a:rPr>
              <a:t>to be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processed.</a:t>
            </a:r>
            <a:endParaRPr sz="1400">
              <a:latin typeface="Times New Roman"/>
              <a:cs typeface="Times New Roman"/>
            </a:endParaRPr>
          </a:p>
          <a:p>
            <a:pPr marL="76200" marR="48260" indent="403225">
              <a:lnSpc>
                <a:spcPts val="2430"/>
              </a:lnSpc>
              <a:spcBef>
                <a:spcPts val="190"/>
              </a:spcBef>
              <a:tabLst>
                <a:tab pos="3660140" algn="l"/>
                <a:tab pos="4140200" algn="l"/>
                <a:tab pos="4411345" algn="l"/>
                <a:tab pos="4799965" algn="l"/>
                <a:tab pos="5081905" algn="l"/>
              </a:tabLst>
            </a:pPr>
            <a:r>
              <a:rPr sz="1400" spc="-5" dirty="0">
                <a:latin typeface="Times New Roman"/>
                <a:cs typeface="Times New Roman"/>
              </a:rPr>
              <a:t>Imageshrinkingisaccomplishedbytakinggroupsofpixelsthatarespatiall  </a:t>
            </a:r>
            <a:r>
              <a:rPr sz="1400" spc="-20" dirty="0">
                <a:latin typeface="Times New Roman"/>
                <a:cs typeface="Times New Roman"/>
              </a:rPr>
              <a:t>y</a:t>
            </a:r>
            <a:r>
              <a:rPr sz="1400" spc="1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d</a:t>
            </a:r>
            <a:r>
              <a:rPr sz="1400" spc="-10" dirty="0">
                <a:latin typeface="Times New Roman"/>
                <a:cs typeface="Times New Roman"/>
              </a:rPr>
              <a:t>j</a:t>
            </a:r>
            <a:r>
              <a:rPr sz="1400" dirty="0">
                <a:latin typeface="Times New Roman"/>
                <a:cs typeface="Times New Roman"/>
              </a:rPr>
              <a:t>ace</a:t>
            </a:r>
            <a:r>
              <a:rPr sz="1400" spc="5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ta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spc="5" dirty="0">
                <a:latin typeface="Times New Roman"/>
                <a:cs typeface="Times New Roman"/>
              </a:rPr>
              <a:t>d</a:t>
            </a:r>
            <a:r>
              <a:rPr sz="1400" spc="-50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ppingt</a:t>
            </a:r>
            <a:r>
              <a:rPr sz="1400" spc="-10" dirty="0">
                <a:latin typeface="Times New Roman"/>
                <a:cs typeface="Times New Roman"/>
              </a:rPr>
              <a:t>h</a:t>
            </a:r>
            <a:r>
              <a:rPr sz="1400" spc="10" dirty="0">
                <a:latin typeface="Times New Roman"/>
                <a:cs typeface="Times New Roman"/>
              </a:rPr>
              <a:t>e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5" dirty="0">
                <a:latin typeface="Times New Roman"/>
                <a:cs typeface="Times New Roman"/>
              </a:rPr>
              <a:t>oon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0" dirty="0">
                <a:latin typeface="Times New Roman"/>
                <a:cs typeface="Times New Roman"/>
              </a:rPr>
              <a:t>p</a:t>
            </a:r>
            <a:r>
              <a:rPr sz="1400" spc="5" dirty="0">
                <a:latin typeface="Times New Roman"/>
                <a:cs typeface="Times New Roman"/>
              </a:rPr>
              <a:t>ix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l.</a:t>
            </a:r>
            <a:r>
              <a:rPr sz="1400" spc="-10" dirty="0">
                <a:latin typeface="Times New Roman"/>
                <a:cs typeface="Times New Roman"/>
              </a:rPr>
              <a:t>Thi</a:t>
            </a:r>
            <a:r>
              <a:rPr sz="1400" dirty="0">
                <a:latin typeface="Times New Roman"/>
                <a:cs typeface="Times New Roman"/>
              </a:rPr>
              <a:t>sc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spc="10" dirty="0">
                <a:latin typeface="Times New Roman"/>
                <a:cs typeface="Times New Roman"/>
              </a:rPr>
              <a:t>n</a:t>
            </a:r>
            <a:r>
              <a:rPr sz="1400" spc="5" dirty="0">
                <a:latin typeface="Times New Roman"/>
                <a:cs typeface="Times New Roman"/>
              </a:rPr>
              <a:t>b</a:t>
            </a:r>
            <a:r>
              <a:rPr sz="1400" dirty="0">
                <a:latin typeface="Times New Roman"/>
                <a:cs typeface="Times New Roman"/>
              </a:rPr>
              <a:t>e	</a:t>
            </a:r>
            <a:r>
              <a:rPr sz="1400" spc="-10" dirty="0">
                <a:latin typeface="Times New Roman"/>
                <a:cs typeface="Times New Roman"/>
              </a:rPr>
              <a:t>d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5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e	</a:t>
            </a:r>
            <a:r>
              <a:rPr sz="1400" spc="-10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n	</a:t>
            </a:r>
            <a:r>
              <a:rPr sz="1400" spc="-10" dirty="0">
                <a:latin typeface="Times New Roman"/>
                <a:cs typeface="Times New Roman"/>
              </a:rPr>
              <a:t>on</a:t>
            </a:r>
            <a:r>
              <a:rPr sz="1400" dirty="0">
                <a:latin typeface="Times New Roman"/>
                <a:cs typeface="Times New Roman"/>
              </a:rPr>
              <a:t>e	</a:t>
            </a:r>
            <a:r>
              <a:rPr sz="1400" spc="5" dirty="0">
                <a:latin typeface="Times New Roman"/>
                <a:cs typeface="Times New Roman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f	</a:t>
            </a:r>
            <a:r>
              <a:rPr sz="1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ree</a:t>
            </a:r>
            <a:endParaRPr sz="1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60"/>
              </a:spcBef>
            </a:pPr>
            <a:r>
              <a:rPr sz="1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ways:</a:t>
            </a:r>
            <a:endParaRPr sz="1400">
              <a:latin typeface="Times New Roman"/>
              <a:cs typeface="Times New Roman"/>
            </a:endParaRPr>
          </a:p>
          <a:p>
            <a:pPr marL="643255" lvl="3" indent="-271145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643255" algn="l"/>
                <a:tab pos="643890" algn="l"/>
              </a:tabLst>
            </a:pPr>
            <a:r>
              <a:rPr sz="1400" spc="-5" dirty="0">
                <a:latin typeface="Times New Roman"/>
                <a:cs typeface="Times New Roman"/>
              </a:rPr>
              <a:t>Averaging</a:t>
            </a:r>
            <a:endParaRPr sz="1400">
              <a:latin typeface="Times New Roman"/>
              <a:cs typeface="Times New Roman"/>
            </a:endParaRPr>
          </a:p>
          <a:p>
            <a:pPr marL="643255" lvl="3" indent="-271145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643255" algn="l"/>
                <a:tab pos="643890" algn="l"/>
              </a:tabLst>
            </a:pPr>
            <a:r>
              <a:rPr sz="1400" spc="-20" dirty="0">
                <a:latin typeface="Times New Roman"/>
                <a:cs typeface="Times New Roman"/>
              </a:rPr>
              <a:t>Median</a:t>
            </a:r>
            <a:endParaRPr sz="1400">
              <a:latin typeface="Times New Roman"/>
              <a:cs typeface="Times New Roman"/>
            </a:endParaRPr>
          </a:p>
          <a:p>
            <a:pPr marL="643255" lvl="3" indent="-271145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643255" algn="l"/>
                <a:tab pos="643890" algn="l"/>
              </a:tabLst>
            </a:pPr>
            <a:r>
              <a:rPr sz="1400" dirty="0">
                <a:latin typeface="Times New Roman"/>
                <a:cs typeface="Times New Roman"/>
              </a:rPr>
              <a:t>Decimation.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40"/>
              </a:spcBef>
            </a:pP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averaging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method,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take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pixels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each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group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(for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14340" cy="32280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2×2 </a:t>
            </a:r>
            <a:r>
              <a:rPr sz="1400" spc="-5" dirty="0">
                <a:latin typeface="Times New Roman"/>
                <a:cs typeface="Times New Roman"/>
              </a:rPr>
              <a:t>block of pixels) and find </a:t>
            </a:r>
            <a:r>
              <a:rPr sz="1400" dirty="0">
                <a:latin typeface="Times New Roman"/>
                <a:cs typeface="Times New Roman"/>
              </a:rPr>
              <a:t>the average </a:t>
            </a: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by </a:t>
            </a:r>
            <a:r>
              <a:rPr sz="1400" dirty="0">
                <a:latin typeface="Times New Roman"/>
                <a:cs typeface="Times New Roman"/>
              </a:rPr>
              <a:t>summing 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values select and divided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10" dirty="0">
                <a:latin typeface="Times New Roman"/>
                <a:cs typeface="Times New Roman"/>
              </a:rPr>
              <a:t>2. </a:t>
            </a:r>
            <a:r>
              <a:rPr sz="1400" spc="-5" dirty="0">
                <a:latin typeface="Times New Roman"/>
                <a:cs typeface="Times New Roman"/>
              </a:rPr>
              <a:t>Within the second method, </a:t>
            </a:r>
            <a:r>
              <a:rPr sz="1400" dirty="0">
                <a:latin typeface="Times New Roman"/>
                <a:cs typeface="Times New Roman"/>
              </a:rPr>
              <a:t>median, </a:t>
            </a:r>
            <a:r>
              <a:rPr sz="1400" spc="-10" dirty="0">
                <a:latin typeface="Times New Roman"/>
                <a:cs typeface="Times New Roman"/>
              </a:rPr>
              <a:t>we  </a:t>
            </a:r>
            <a:r>
              <a:rPr sz="1400" dirty="0">
                <a:latin typeface="Times New Roman"/>
                <a:cs typeface="Times New Roman"/>
              </a:rPr>
              <a:t>sort </a:t>
            </a:r>
            <a:r>
              <a:rPr sz="1400" spc="-5" dirty="0">
                <a:latin typeface="Times New Roman"/>
                <a:cs typeface="Times New Roman"/>
              </a:rPr>
              <a:t>all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pixels values </a:t>
            </a:r>
            <a:r>
              <a:rPr sz="1400" spc="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lowest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highest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then </a:t>
            </a:r>
            <a:r>
              <a:rPr sz="1400" spc="-5" dirty="0">
                <a:latin typeface="Times New Roman"/>
                <a:cs typeface="Times New Roman"/>
              </a:rPr>
              <a:t>select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middle  </a:t>
            </a:r>
            <a:r>
              <a:rPr sz="1400" dirty="0">
                <a:latin typeface="Times New Roman"/>
                <a:cs typeface="Times New Roman"/>
              </a:rPr>
              <a:t>value. </a:t>
            </a:r>
            <a:r>
              <a:rPr sz="1400" spc="-5" dirty="0">
                <a:latin typeface="Times New Roman"/>
                <a:cs typeface="Times New Roman"/>
              </a:rPr>
              <a:t>The third approach decimation, also known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sub sampling, entails  simply eliminating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data.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 to </a:t>
            </a:r>
            <a:r>
              <a:rPr sz="1400" dirty="0">
                <a:latin typeface="Times New Roman"/>
                <a:cs typeface="Times New Roman"/>
              </a:rPr>
              <a:t>reduce </a:t>
            </a:r>
            <a:r>
              <a:rPr sz="1400" spc="-5" dirty="0">
                <a:latin typeface="Times New Roman"/>
                <a:cs typeface="Times New Roman"/>
              </a:rPr>
              <a:t>the image </a:t>
            </a:r>
            <a:r>
              <a:rPr sz="1400" dirty="0">
                <a:latin typeface="Times New Roman"/>
                <a:cs typeface="Times New Roman"/>
              </a:rPr>
              <a:t>by a  factor </a:t>
            </a:r>
            <a:r>
              <a:rPr sz="1400" spc="-5" dirty="0">
                <a:latin typeface="Times New Roman"/>
                <a:cs typeface="Times New Roman"/>
              </a:rPr>
              <a:t>of </a:t>
            </a:r>
            <a:r>
              <a:rPr sz="1400" dirty="0">
                <a:latin typeface="Times New Roman"/>
                <a:cs typeface="Times New Roman"/>
              </a:rPr>
              <a:t>two, </a:t>
            </a:r>
            <a:r>
              <a:rPr sz="1400" spc="-5" dirty="0">
                <a:latin typeface="Times New Roman"/>
                <a:cs typeface="Times New Roman"/>
              </a:rPr>
              <a:t>we simply </a:t>
            </a:r>
            <a:r>
              <a:rPr sz="1400" spc="5" dirty="0">
                <a:latin typeface="Times New Roman"/>
                <a:cs typeface="Times New Roman"/>
              </a:rPr>
              <a:t>take </a:t>
            </a:r>
            <a:r>
              <a:rPr sz="1400" spc="-5" dirty="0">
                <a:latin typeface="Times New Roman"/>
                <a:cs typeface="Times New Roman"/>
              </a:rPr>
              <a:t>every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row and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delete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76200" marR="50165" indent="50165">
              <a:lnSpc>
                <a:spcPct val="143600"/>
              </a:lnSpc>
              <a:spcBef>
                <a:spcPts val="100"/>
              </a:spcBef>
              <a:tabLst>
                <a:tab pos="545465" algn="l"/>
              </a:tabLst>
            </a:pPr>
            <a:r>
              <a:rPr sz="1400" dirty="0">
                <a:latin typeface="Times New Roman"/>
                <a:cs typeface="Times New Roman"/>
              </a:rPr>
              <a:t>For	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below </a:t>
            </a:r>
            <a:r>
              <a:rPr sz="1400" spc="-5" dirty="0">
                <a:latin typeface="Times New Roman"/>
                <a:cs typeface="Times New Roman"/>
              </a:rPr>
              <a:t>2×2 block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pixels, shrink this block using the </a:t>
            </a:r>
            <a:r>
              <a:rPr sz="1400" dirty="0">
                <a:latin typeface="Times New Roman"/>
                <a:cs typeface="Times New Roman"/>
              </a:rPr>
              <a:t>three  </a:t>
            </a:r>
            <a:r>
              <a:rPr sz="1400" spc="-5" dirty="0">
                <a:latin typeface="Times New Roman"/>
                <a:cs typeface="Times New Roman"/>
              </a:rPr>
              <a:t>methods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shrinking.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3714117"/>
            <a:ext cx="5923915" cy="17252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0604" y="5385126"/>
            <a:ext cx="5514340" cy="3580467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125"/>
              </a:spcBef>
            </a:pPr>
            <a:r>
              <a:rPr sz="1600" b="1" dirty="0">
                <a:latin typeface="Times New Roman"/>
                <a:cs typeface="Times New Roman"/>
              </a:rPr>
              <a:t>2.3.3 </a:t>
            </a:r>
            <a:r>
              <a:rPr sz="1600" b="1" spc="-5" dirty="0">
                <a:latin typeface="Times New Roman"/>
                <a:cs typeface="Times New Roman"/>
              </a:rPr>
              <a:t>Translation and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Rotation</a:t>
            </a:r>
            <a:endParaRPr sz="16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800"/>
              </a:lnSpc>
              <a:spcBef>
                <a:spcPts val="170"/>
              </a:spcBef>
            </a:pP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operation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interest for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ROI image geometry </a:t>
            </a:r>
            <a:r>
              <a:rPr sz="1400" dirty="0">
                <a:latin typeface="Times New Roman"/>
                <a:cs typeface="Times New Roman"/>
              </a:rPr>
              <a:t>are  </a:t>
            </a:r>
            <a:r>
              <a:rPr sz="1400" spc="-5" dirty="0">
                <a:latin typeface="Times New Roman"/>
                <a:cs typeface="Times New Roman"/>
              </a:rPr>
              <a:t>translation and rotation. These </a:t>
            </a:r>
            <a:r>
              <a:rPr sz="1400" spc="-10" dirty="0">
                <a:latin typeface="Times New Roman"/>
                <a:cs typeface="Times New Roman"/>
              </a:rPr>
              <a:t>processes </a:t>
            </a:r>
            <a:r>
              <a:rPr sz="1400" spc="-5" dirty="0">
                <a:latin typeface="Times New Roman"/>
                <a:cs typeface="Times New Roman"/>
              </a:rPr>
              <a:t>maybe performed for </a:t>
            </a:r>
            <a:r>
              <a:rPr sz="1400" spc="-10" dirty="0">
                <a:latin typeface="Times New Roman"/>
                <a:cs typeface="Times New Roman"/>
              </a:rPr>
              <a:t>many  </a:t>
            </a:r>
            <a:r>
              <a:rPr sz="1400" spc="-5" dirty="0">
                <a:latin typeface="Times New Roman"/>
                <a:cs typeface="Times New Roman"/>
              </a:rPr>
              <a:t>application-specific reasons,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align an image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known  template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pattern matching processor to </a:t>
            </a:r>
            <a:r>
              <a:rPr sz="1400" spc="-10" dirty="0">
                <a:latin typeface="Times New Roman"/>
                <a:cs typeface="Times New Roman"/>
              </a:rPr>
              <a:t>make </a:t>
            </a:r>
            <a:r>
              <a:rPr sz="1400" spc="-5" dirty="0">
                <a:latin typeface="Times New Roman"/>
                <a:cs typeface="Times New Roman"/>
              </a:rPr>
              <a:t>certain image details </a:t>
            </a:r>
            <a:r>
              <a:rPr sz="1400" dirty="0">
                <a:latin typeface="Times New Roman"/>
                <a:cs typeface="Times New Roman"/>
              </a:rPr>
              <a:t>easier  </a:t>
            </a:r>
            <a:r>
              <a:rPr sz="1400" spc="-5" dirty="0">
                <a:latin typeface="Times New Roman"/>
                <a:cs typeface="Times New Roman"/>
              </a:rPr>
              <a:t>to see. </a:t>
            </a:r>
            <a:r>
              <a:rPr sz="1400" spc="-10" dirty="0">
                <a:latin typeface="Times New Roman"/>
                <a:cs typeface="Times New Roman"/>
              </a:rPr>
              <a:t>The translation process can </a:t>
            </a:r>
            <a:r>
              <a:rPr sz="1400" spc="-5" dirty="0">
                <a:latin typeface="Times New Roman"/>
                <a:cs typeface="Times New Roman"/>
              </a:rPr>
              <a:t>be </a:t>
            </a:r>
            <a:r>
              <a:rPr sz="1400" spc="-10" dirty="0">
                <a:latin typeface="Times New Roman"/>
                <a:cs typeface="Times New Roman"/>
              </a:rPr>
              <a:t>done 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equations:</a:t>
            </a:r>
            <a:endParaRPr sz="1400">
              <a:latin typeface="Times New Roman"/>
              <a:cs typeface="Times New Roman"/>
            </a:endParaRPr>
          </a:p>
          <a:p>
            <a:pPr marL="926465" marR="3976370">
              <a:lnSpc>
                <a:spcPts val="2620"/>
              </a:lnSpc>
              <a:spcBef>
                <a:spcPts val="25"/>
              </a:spcBef>
            </a:pPr>
            <a:r>
              <a:rPr sz="1400" dirty="0">
                <a:latin typeface="Times New Roman"/>
                <a:cs typeface="Times New Roman"/>
              </a:rPr>
              <a:t>r'=r +r</a:t>
            </a:r>
            <a:r>
              <a:rPr sz="2100" baseline="-7936" dirty="0">
                <a:latin typeface="Times New Roman"/>
                <a:cs typeface="Times New Roman"/>
              </a:rPr>
              <a:t>o  </a:t>
            </a:r>
            <a:r>
              <a:rPr sz="1400" dirty="0">
                <a:latin typeface="Times New Roman"/>
                <a:cs typeface="Times New Roman"/>
              </a:rPr>
              <a:t>c'=c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+c</a:t>
            </a:r>
            <a:r>
              <a:rPr sz="2100" spc="-7" baseline="-7936" dirty="0">
                <a:latin typeface="Times New Roman"/>
                <a:cs typeface="Times New Roman"/>
              </a:rPr>
              <a:t>o</a:t>
            </a:r>
            <a:endParaRPr sz="2100" baseline="-7936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65"/>
              </a:spcBef>
              <a:tabLst>
                <a:tab pos="697865" algn="l"/>
                <a:tab pos="1372235" algn="l"/>
                <a:tab pos="1608455" algn="l"/>
                <a:tab pos="3670300" algn="l"/>
              </a:tabLst>
            </a:pPr>
            <a:r>
              <a:rPr sz="1400" spc="-5" dirty="0">
                <a:latin typeface="Times New Roman"/>
                <a:cs typeface="Times New Roman"/>
              </a:rPr>
              <a:t>Where	</a:t>
            </a:r>
            <a:r>
              <a:rPr sz="1400" b="1" dirty="0">
                <a:latin typeface="Times New Roman"/>
                <a:cs typeface="Times New Roman"/>
              </a:rPr>
              <a:t>r' </a:t>
            </a:r>
            <a:r>
              <a:rPr sz="1400" spc="-5" dirty="0">
                <a:latin typeface="Times New Roman"/>
                <a:cs typeface="Times New Roman"/>
              </a:rPr>
              <a:t>and	</a:t>
            </a:r>
            <a:r>
              <a:rPr sz="1400" b="1" dirty="0">
                <a:latin typeface="Times New Roman"/>
                <a:cs typeface="Times New Roman"/>
              </a:rPr>
              <a:t>c'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5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new </a:t>
            </a:r>
            <a:r>
              <a:rPr sz="1400" spc="-5" dirty="0">
                <a:latin typeface="Times New Roman"/>
                <a:cs typeface="Times New Roman"/>
              </a:rPr>
              <a:t>coordinates,	</a:t>
            </a:r>
            <a:r>
              <a:rPr sz="1400" b="1" dirty="0">
                <a:latin typeface="Times New Roman"/>
                <a:cs typeface="Times New Roman"/>
              </a:rPr>
              <a:t>r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b="1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are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original  coordinates,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</a:t>
            </a:r>
            <a:r>
              <a:rPr sz="2100" b="1" spc="-15" baseline="-7936" dirty="0">
                <a:latin typeface="Times New Roman"/>
                <a:cs typeface="Times New Roman"/>
              </a:rPr>
              <a:t>o	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b="1" spc="-10" dirty="0">
                <a:latin typeface="Times New Roman"/>
                <a:cs typeface="Times New Roman"/>
              </a:rPr>
              <a:t>c</a:t>
            </a:r>
            <a:r>
              <a:rPr sz="2100" b="1" spc="-15" baseline="-7936" dirty="0">
                <a:latin typeface="Times New Roman"/>
                <a:cs typeface="Times New Roman"/>
              </a:rPr>
              <a:t>0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distance </a:t>
            </a:r>
            <a:r>
              <a:rPr sz="1400" b="1" spc="-10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move, or translate,</a:t>
            </a:r>
            <a:r>
              <a:rPr sz="1400" b="1" spc="27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12647"/>
            <a:ext cx="5514340" cy="35770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rotation process requires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use of </a:t>
            </a:r>
            <a:r>
              <a:rPr sz="1400" spc="-5" dirty="0">
                <a:latin typeface="Times New Roman"/>
                <a:cs typeface="Times New Roman"/>
              </a:rPr>
              <a:t>these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equations:</a:t>
            </a:r>
            <a:endParaRPr sz="1400">
              <a:latin typeface="Times New Roman"/>
              <a:cs typeface="Times New Roman"/>
            </a:endParaRPr>
          </a:p>
          <a:p>
            <a:pPr marL="2138680">
              <a:lnSpc>
                <a:spcPct val="100000"/>
              </a:lnSpc>
              <a:spcBef>
                <a:spcPts val="575"/>
              </a:spcBef>
            </a:pPr>
            <a:r>
              <a:rPr sz="1400" spc="-25" dirty="0">
                <a:latin typeface="Times New Roman"/>
                <a:cs typeface="Times New Roman"/>
              </a:rPr>
              <a:t>r</a:t>
            </a:r>
            <a:r>
              <a:rPr sz="2100" b="1" spc="-37" baseline="25793" dirty="0">
                <a:latin typeface="Times New Roman"/>
                <a:cs typeface="Times New Roman"/>
              </a:rPr>
              <a:t>˄</a:t>
            </a:r>
            <a:r>
              <a:rPr sz="1400" spc="-25" dirty="0">
                <a:latin typeface="Times New Roman"/>
                <a:cs typeface="Times New Roman"/>
              </a:rPr>
              <a:t>=r( </a:t>
            </a:r>
            <a:r>
              <a:rPr sz="1400" dirty="0">
                <a:latin typeface="Times New Roman"/>
                <a:cs typeface="Times New Roman"/>
              </a:rPr>
              <a:t>cos </a:t>
            </a:r>
            <a:r>
              <a:rPr sz="1400" spc="-35" dirty="0">
                <a:latin typeface="Times New Roman"/>
                <a:cs typeface="Times New Roman"/>
              </a:rPr>
              <a:t>Ɵ)+ </a:t>
            </a:r>
            <a:r>
              <a:rPr sz="1400" dirty="0">
                <a:latin typeface="Times New Roman"/>
                <a:cs typeface="Times New Roman"/>
              </a:rPr>
              <a:t>c( </a:t>
            </a:r>
            <a:r>
              <a:rPr sz="1400" spc="-5" dirty="0">
                <a:latin typeface="Times New Roman"/>
                <a:cs typeface="Times New Roman"/>
              </a:rPr>
              <a:t>sin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Ɵ)</a:t>
            </a:r>
            <a:endParaRPr sz="1400">
              <a:latin typeface="Times New Roman"/>
              <a:cs typeface="Times New Roman"/>
            </a:endParaRPr>
          </a:p>
          <a:p>
            <a:pPr marL="2056130">
              <a:lnSpc>
                <a:spcPct val="100000"/>
              </a:lnSpc>
              <a:spcBef>
                <a:spcPts val="1175"/>
              </a:spcBef>
            </a:pPr>
            <a:r>
              <a:rPr sz="1400" spc="-30" dirty="0">
                <a:latin typeface="Times New Roman"/>
                <a:cs typeface="Times New Roman"/>
              </a:rPr>
              <a:t>c</a:t>
            </a:r>
            <a:r>
              <a:rPr sz="2100" b="1" spc="-44" baseline="25793" dirty="0">
                <a:latin typeface="Times New Roman"/>
                <a:cs typeface="Times New Roman"/>
              </a:rPr>
              <a:t>˄</a:t>
            </a:r>
            <a:r>
              <a:rPr sz="1400" spc="-30" dirty="0">
                <a:latin typeface="Times New Roman"/>
                <a:cs typeface="Times New Roman"/>
              </a:rPr>
              <a:t>=- </a:t>
            </a:r>
            <a:r>
              <a:rPr sz="1400" dirty="0">
                <a:latin typeface="Times New Roman"/>
                <a:cs typeface="Times New Roman"/>
              </a:rPr>
              <a:t>r (sin </a:t>
            </a:r>
            <a:r>
              <a:rPr sz="1400" spc="-55" dirty="0">
                <a:latin typeface="Times New Roman"/>
                <a:cs typeface="Times New Roman"/>
              </a:rPr>
              <a:t>Ɵ) </a:t>
            </a:r>
            <a:r>
              <a:rPr sz="1400" dirty="0">
                <a:latin typeface="Times New Roman"/>
                <a:cs typeface="Times New Roman"/>
              </a:rPr>
              <a:t>+c ( </a:t>
            </a:r>
            <a:r>
              <a:rPr sz="1400" spc="-10" dirty="0">
                <a:latin typeface="Times New Roman"/>
                <a:cs typeface="Times New Roman"/>
              </a:rPr>
              <a:t>cos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Ɵ)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2410"/>
              </a:lnSpc>
              <a:spcBef>
                <a:spcPts val="15"/>
              </a:spcBef>
              <a:tabLst>
                <a:tab pos="697865" algn="l"/>
                <a:tab pos="1076960" algn="l"/>
                <a:tab pos="1478915" algn="l"/>
                <a:tab pos="4146550" algn="l"/>
                <a:tab pos="4371975" algn="l"/>
              </a:tabLst>
            </a:pPr>
            <a:r>
              <a:rPr sz="1400" spc="-5" dirty="0">
                <a:latin typeface="Times New Roman"/>
                <a:cs typeface="Times New Roman"/>
              </a:rPr>
              <a:t>Where,	</a:t>
            </a:r>
            <a:r>
              <a:rPr sz="1400" spc="-180" dirty="0">
                <a:latin typeface="Times New Roman"/>
                <a:cs typeface="Times New Roman"/>
              </a:rPr>
              <a:t>r˄	</a:t>
            </a:r>
            <a:r>
              <a:rPr sz="1400" spc="-10" dirty="0">
                <a:latin typeface="Times New Roman"/>
                <a:cs typeface="Times New Roman"/>
              </a:rPr>
              <a:t>and	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385" dirty="0">
                <a:latin typeface="Times New Roman"/>
                <a:cs typeface="Times New Roman"/>
              </a:rPr>
              <a:t>˄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new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coordinate,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	</a:t>
            </a:r>
            <a:r>
              <a:rPr sz="1400" dirty="0">
                <a:latin typeface="Times New Roman"/>
                <a:cs typeface="Times New Roman"/>
              </a:rPr>
              <a:t>c	</a:t>
            </a:r>
            <a:r>
              <a:rPr sz="1400" spc="-5" dirty="0">
                <a:latin typeface="Times New Roman"/>
                <a:cs typeface="Times New Roman"/>
              </a:rPr>
              <a:t>are the </a:t>
            </a:r>
            <a:r>
              <a:rPr sz="1400" spc="-10" dirty="0">
                <a:latin typeface="Times New Roman"/>
                <a:cs typeface="Times New Roman"/>
              </a:rPr>
              <a:t>original  coordinates, and </a:t>
            </a:r>
            <a:r>
              <a:rPr sz="1400" spc="-100" dirty="0">
                <a:latin typeface="Times New Roman"/>
                <a:cs typeface="Times New Roman"/>
              </a:rPr>
              <a:t>Ɵ </a:t>
            </a:r>
            <a:r>
              <a:rPr sz="1400" spc="-5" dirty="0">
                <a:latin typeface="Times New Roman"/>
                <a:cs typeface="Times New Roman"/>
              </a:rPr>
              <a:t>is the angle to </a:t>
            </a:r>
            <a:r>
              <a:rPr sz="1400" spc="-10" dirty="0">
                <a:latin typeface="Times New Roman"/>
                <a:cs typeface="Times New Roman"/>
              </a:rPr>
              <a:t>rotate </a:t>
            </a:r>
            <a:r>
              <a:rPr sz="1400" spc="-5" dirty="0">
                <a:latin typeface="Times New Roman"/>
                <a:cs typeface="Times New Roman"/>
              </a:rPr>
              <a:t>the image. </a:t>
            </a:r>
            <a:r>
              <a:rPr sz="1400" b="1" dirty="0">
                <a:latin typeface="Times New Roman"/>
                <a:cs typeface="Times New Roman"/>
              </a:rPr>
              <a:t>Ɵ </a:t>
            </a:r>
            <a:r>
              <a:rPr sz="1400" b="1" spc="-5" dirty="0">
                <a:latin typeface="Times New Roman"/>
                <a:cs typeface="Times New Roman"/>
              </a:rPr>
              <a:t>is </a:t>
            </a:r>
            <a:r>
              <a:rPr sz="1400" b="1" spc="-10" dirty="0">
                <a:latin typeface="Times New Roman"/>
                <a:cs typeface="Times New Roman"/>
              </a:rPr>
              <a:t>defined </a:t>
            </a:r>
            <a:r>
              <a:rPr sz="1400" b="1" dirty="0">
                <a:latin typeface="Times New Roman"/>
                <a:cs typeface="Times New Roman"/>
              </a:rPr>
              <a:t>in</a:t>
            </a:r>
            <a:r>
              <a:rPr sz="1400" b="1" spc="30" dirty="0">
                <a:latin typeface="Times New Roman"/>
                <a:cs typeface="Times New Roman"/>
              </a:rPr>
              <a:t> </a:t>
            </a:r>
            <a:r>
              <a:rPr sz="1400" b="1" spc="-455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25"/>
              </a:spcBef>
            </a:pPr>
            <a:r>
              <a:rPr sz="1400" b="1" spc="-10" dirty="0">
                <a:latin typeface="Times New Roman"/>
                <a:cs typeface="Times New Roman"/>
              </a:rPr>
              <a:t>clockwise direction </a:t>
            </a:r>
            <a:r>
              <a:rPr sz="1400" b="1" spc="-5" dirty="0">
                <a:latin typeface="Times New Roman"/>
                <a:cs typeface="Times New Roman"/>
              </a:rPr>
              <a:t>from the </a:t>
            </a:r>
            <a:r>
              <a:rPr sz="1400" b="1" spc="-10" dirty="0">
                <a:latin typeface="Times New Roman"/>
                <a:cs typeface="Times New Roman"/>
              </a:rPr>
              <a:t>horizontal axis </a:t>
            </a:r>
            <a:r>
              <a:rPr sz="1400" b="1" spc="-5" dirty="0">
                <a:latin typeface="Times New Roman"/>
                <a:cs typeface="Times New Roman"/>
              </a:rPr>
              <a:t>at </a:t>
            </a:r>
            <a:r>
              <a:rPr sz="1400" b="1" spc="-10" dirty="0">
                <a:latin typeface="Times New Roman"/>
                <a:cs typeface="Times New Roman"/>
              </a:rPr>
              <a:t>the image </a:t>
            </a:r>
            <a:r>
              <a:rPr sz="1400" b="1" spc="-5" dirty="0">
                <a:latin typeface="Times New Roman"/>
                <a:cs typeface="Times New Roman"/>
              </a:rPr>
              <a:t>origin in </a:t>
            </a:r>
            <a:r>
              <a:rPr sz="1400" b="1" spc="-10" dirty="0">
                <a:latin typeface="Times New Roman"/>
                <a:cs typeface="Times New Roman"/>
              </a:rPr>
              <a:t>the  </a:t>
            </a:r>
            <a:r>
              <a:rPr sz="1400" b="1" spc="-5" dirty="0">
                <a:latin typeface="Times New Roman"/>
                <a:cs typeface="Times New Roman"/>
              </a:rPr>
              <a:t>upper- left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corner.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39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rotation and translation </a:t>
            </a:r>
            <a:r>
              <a:rPr sz="1400" spc="-5" dirty="0">
                <a:latin typeface="Times New Roman"/>
                <a:cs typeface="Times New Roman"/>
              </a:rPr>
              <a:t>process </a:t>
            </a:r>
            <a:r>
              <a:rPr sz="1400" spc="-15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</a:t>
            </a:r>
            <a:r>
              <a:rPr sz="1400" spc="-10" dirty="0">
                <a:latin typeface="Times New Roman"/>
                <a:cs typeface="Times New Roman"/>
              </a:rPr>
              <a:t>combined </a:t>
            </a:r>
            <a:r>
              <a:rPr sz="1400" spc="-5" dirty="0">
                <a:latin typeface="Times New Roman"/>
                <a:cs typeface="Times New Roman"/>
              </a:rPr>
              <a:t>in to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10" dirty="0">
                <a:latin typeface="Times New Roman"/>
                <a:cs typeface="Times New Roman"/>
              </a:rPr>
              <a:t>set </a:t>
            </a:r>
            <a:r>
              <a:rPr sz="1400" spc="-5" dirty="0">
                <a:latin typeface="Times New Roman"/>
                <a:cs typeface="Times New Roman"/>
              </a:rPr>
              <a:t>of  equations: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40" dirty="0">
                <a:latin typeface="Times New Roman"/>
                <a:cs typeface="Times New Roman"/>
              </a:rPr>
              <a:t>r</a:t>
            </a:r>
            <a:r>
              <a:rPr sz="2100" b="1" spc="-60" baseline="25793" dirty="0">
                <a:latin typeface="Times New Roman"/>
                <a:cs typeface="Times New Roman"/>
              </a:rPr>
              <a:t>˄' </a:t>
            </a:r>
            <a:r>
              <a:rPr sz="1400" dirty="0">
                <a:latin typeface="Times New Roman"/>
                <a:cs typeface="Times New Roman"/>
              </a:rPr>
              <a:t>=( r+ r</a:t>
            </a:r>
            <a:r>
              <a:rPr sz="2100" baseline="-7936" dirty="0">
                <a:latin typeface="Times New Roman"/>
                <a:cs typeface="Times New Roman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)( </a:t>
            </a:r>
            <a:r>
              <a:rPr sz="1400" spc="-10" dirty="0">
                <a:latin typeface="Times New Roman"/>
                <a:cs typeface="Times New Roman"/>
              </a:rPr>
              <a:t>cos </a:t>
            </a:r>
            <a:r>
              <a:rPr sz="1400" spc="-55" dirty="0">
                <a:latin typeface="Times New Roman"/>
                <a:cs typeface="Times New Roman"/>
              </a:rPr>
              <a:t>Ɵ) </a:t>
            </a:r>
            <a:r>
              <a:rPr sz="1400" dirty="0">
                <a:latin typeface="Times New Roman"/>
                <a:cs typeface="Times New Roman"/>
              </a:rPr>
              <a:t>+( c + </a:t>
            </a:r>
            <a:r>
              <a:rPr sz="1400" spc="-5" dirty="0">
                <a:latin typeface="Times New Roman"/>
                <a:cs typeface="Times New Roman"/>
              </a:rPr>
              <a:t>c</a:t>
            </a:r>
            <a:r>
              <a:rPr sz="2100" spc="-7" baseline="-7936" dirty="0">
                <a:latin typeface="Times New Roman"/>
                <a:cs typeface="Times New Roman"/>
              </a:rPr>
              <a:t>o</a:t>
            </a:r>
            <a:r>
              <a:rPr sz="1400" spc="-5" dirty="0">
                <a:latin typeface="Times New Roman"/>
                <a:cs typeface="Times New Roman"/>
              </a:rPr>
              <a:t>)(sin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Ɵ)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sz="1400" spc="-30" dirty="0">
                <a:latin typeface="Times New Roman"/>
                <a:cs typeface="Times New Roman"/>
              </a:rPr>
              <a:t>c</a:t>
            </a:r>
            <a:r>
              <a:rPr sz="2100" b="1" spc="-44" baseline="25793" dirty="0">
                <a:latin typeface="Times New Roman"/>
                <a:cs typeface="Times New Roman"/>
              </a:rPr>
              <a:t>˄</a:t>
            </a:r>
            <a:r>
              <a:rPr sz="1400" spc="-30" dirty="0">
                <a:latin typeface="Times New Roman"/>
                <a:cs typeface="Times New Roman"/>
              </a:rPr>
              <a:t>'=-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10" dirty="0">
                <a:latin typeface="Times New Roman"/>
                <a:cs typeface="Times New Roman"/>
              </a:rPr>
              <a:t>r+ </a:t>
            </a:r>
            <a:r>
              <a:rPr sz="1400" spc="-5" dirty="0">
                <a:latin typeface="Times New Roman"/>
                <a:cs typeface="Times New Roman"/>
              </a:rPr>
              <a:t>r</a:t>
            </a:r>
            <a:r>
              <a:rPr sz="2100" spc="-7" baseline="-7936" dirty="0">
                <a:latin typeface="Times New Roman"/>
                <a:cs typeface="Times New Roman"/>
              </a:rPr>
              <a:t>o</a:t>
            </a:r>
            <a:r>
              <a:rPr sz="1400" spc="-5" dirty="0">
                <a:latin typeface="Times New Roman"/>
                <a:cs typeface="Times New Roman"/>
              </a:rPr>
              <a:t>)(sin </a:t>
            </a:r>
            <a:r>
              <a:rPr sz="1400" spc="-55" dirty="0">
                <a:latin typeface="Times New Roman"/>
                <a:cs typeface="Times New Roman"/>
              </a:rPr>
              <a:t>Ɵ) </a:t>
            </a:r>
            <a:r>
              <a:rPr sz="1400" dirty="0">
                <a:latin typeface="Times New Roman"/>
                <a:cs typeface="Times New Roman"/>
              </a:rPr>
              <a:t>+( c + </a:t>
            </a:r>
            <a:r>
              <a:rPr sz="1400" spc="-5" dirty="0">
                <a:latin typeface="Times New Roman"/>
                <a:cs typeface="Times New Roman"/>
              </a:rPr>
              <a:t>c</a:t>
            </a:r>
            <a:r>
              <a:rPr sz="2100" spc="-7" baseline="-7936" dirty="0">
                <a:latin typeface="Times New Roman"/>
                <a:cs typeface="Times New Roman"/>
              </a:rPr>
              <a:t>o</a:t>
            </a:r>
            <a:r>
              <a:rPr sz="1400" spc="-5" dirty="0">
                <a:latin typeface="Times New Roman"/>
                <a:cs typeface="Times New Roman"/>
              </a:rPr>
              <a:t>)(cos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Ɵ)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2348" y="4355731"/>
            <a:ext cx="31750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baseline="-25793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˄</a:t>
            </a:r>
            <a:r>
              <a:rPr sz="1400" b="1" spc="-85" dirty="0">
                <a:latin typeface="Times New Roman"/>
                <a:cs typeface="Times New Roman"/>
              </a:rPr>
              <a:t> </a:t>
            </a:r>
            <a:r>
              <a:rPr sz="1400" b="1" spc="-260" dirty="0">
                <a:latin typeface="Times New Roman"/>
                <a:cs typeface="Times New Roman"/>
              </a:rPr>
              <a:t>'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4438027"/>
            <a:ext cx="55130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59180" algn="l"/>
                <a:tab pos="3460115" algn="l"/>
                <a:tab pos="3911600" algn="l"/>
                <a:tab pos="4649470" algn="l"/>
              </a:tabLst>
            </a:pPr>
            <a:r>
              <a:rPr sz="1400" spc="-5" dirty="0">
                <a:latin typeface="Times New Roman"/>
                <a:cs typeface="Times New Roman"/>
              </a:rPr>
              <a:t>Where	</a:t>
            </a:r>
            <a:r>
              <a:rPr sz="1400" spc="-15" dirty="0">
                <a:latin typeface="Times New Roman"/>
                <a:cs typeface="Times New Roman"/>
              </a:rPr>
              <a:t>,c</a:t>
            </a:r>
            <a:r>
              <a:rPr sz="2100" b="1" spc="-22" baseline="25793" dirty="0">
                <a:latin typeface="Times New Roman"/>
                <a:cs typeface="Times New Roman"/>
              </a:rPr>
              <a:t>˄</a:t>
            </a:r>
            <a:r>
              <a:rPr sz="1400" spc="-15" dirty="0">
                <a:latin typeface="Times New Roman"/>
                <a:cs typeface="Times New Roman"/>
              </a:rPr>
              <a:t>'are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new coordinates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	</a:t>
            </a:r>
            <a:r>
              <a:rPr sz="1400" dirty="0">
                <a:latin typeface="Times New Roman"/>
                <a:cs typeface="Times New Roman"/>
              </a:rPr>
              <a:t>r, 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c,	r</a:t>
            </a:r>
            <a:r>
              <a:rPr sz="2100" baseline="-7936" dirty="0">
                <a:latin typeface="Times New Roman"/>
                <a:cs typeface="Times New Roman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2100" baseline="-7936" dirty="0">
                <a:latin typeface="Times New Roman"/>
                <a:cs typeface="Times New Roman"/>
              </a:rPr>
              <a:t>o	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100" dirty="0">
                <a:latin typeface="Times New Roman"/>
                <a:cs typeface="Times New Roman"/>
              </a:rPr>
              <a:t>Ɵ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80" dirty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4669675"/>
            <a:ext cx="140081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previously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defined.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3002" y="5109845"/>
            <a:ext cx="5210810" cy="2773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18461" y="7928610"/>
            <a:ext cx="393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(2.4): Image with Geometry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Transformation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58"/>
            <a:ext cx="1446109" cy="1361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16859" y="3412743"/>
            <a:ext cx="2203830" cy="16423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885190"/>
            <a:ext cx="5514340" cy="8075031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009139" marR="2003425" indent="3810" algn="ctr">
              <a:lnSpc>
                <a:spcPts val="2060"/>
              </a:lnSpc>
              <a:spcBef>
                <a:spcPts val="250"/>
              </a:spcBef>
            </a:pPr>
            <a:r>
              <a:rPr sz="1800" b="1" spc="-5" dirty="0">
                <a:latin typeface="Times New Roman"/>
                <a:cs typeface="Times New Roman"/>
              </a:rPr>
              <a:t>Chapter </a:t>
            </a:r>
            <a:r>
              <a:rPr sz="1800" b="1" spc="5" dirty="0">
                <a:latin typeface="Times New Roman"/>
                <a:cs typeface="Times New Roman"/>
              </a:rPr>
              <a:t>Two  </a:t>
            </a:r>
            <a:r>
              <a:rPr sz="1800" b="1" spc="-5" dirty="0">
                <a:latin typeface="Times New Roman"/>
                <a:cs typeface="Times New Roman"/>
              </a:rPr>
              <a:t>Image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Analysis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910"/>
              </a:spcBef>
            </a:pPr>
            <a:r>
              <a:rPr sz="1600" b="1" spc="-5" dirty="0">
                <a:latin typeface="Times New Roman"/>
                <a:cs typeface="Times New Roman"/>
              </a:rPr>
              <a:t>2.1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Analysis</a:t>
            </a:r>
            <a:endParaRPr sz="1600">
              <a:latin typeface="Times New Roman"/>
              <a:cs typeface="Times New Roman"/>
            </a:endParaRPr>
          </a:p>
          <a:p>
            <a:pPr marL="12700" marR="6985" indent="456565" algn="just">
              <a:lnSpc>
                <a:spcPct val="1438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analysis involves manipulating the image </a:t>
            </a:r>
            <a:r>
              <a:rPr sz="1400" dirty="0">
                <a:latin typeface="Times New Roman"/>
                <a:cs typeface="Times New Roman"/>
              </a:rPr>
              <a:t>data </a:t>
            </a:r>
            <a:r>
              <a:rPr sz="1400" spc="-5" dirty="0">
                <a:latin typeface="Times New Roman"/>
                <a:cs typeface="Times New Roman"/>
              </a:rPr>
              <a:t>to determine  </a:t>
            </a:r>
            <a:r>
              <a:rPr sz="1400" dirty="0">
                <a:latin typeface="Times New Roman"/>
                <a:cs typeface="Times New Roman"/>
              </a:rPr>
              <a:t>exactly the </a:t>
            </a:r>
            <a:r>
              <a:rPr sz="1400" spc="-5" dirty="0">
                <a:latin typeface="Times New Roman"/>
                <a:cs typeface="Times New Roman"/>
              </a:rPr>
              <a:t>information necessary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help solve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computer imaging  problem. This analysis is typically </a:t>
            </a:r>
            <a:r>
              <a:rPr sz="1400" dirty="0">
                <a:latin typeface="Times New Roman"/>
                <a:cs typeface="Times New Roman"/>
              </a:rPr>
              <a:t>part </a:t>
            </a:r>
            <a:r>
              <a:rPr sz="1400" spc="-5" dirty="0">
                <a:latin typeface="Times New Roman"/>
                <a:cs typeface="Times New Roman"/>
              </a:rPr>
              <a:t>of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larger </a:t>
            </a:r>
            <a:r>
              <a:rPr sz="1400" dirty="0">
                <a:latin typeface="Times New Roman"/>
                <a:cs typeface="Times New Roman"/>
              </a:rPr>
              <a:t>process, </a:t>
            </a:r>
            <a:r>
              <a:rPr sz="1400" spc="-5" dirty="0">
                <a:latin typeface="Times New Roman"/>
                <a:cs typeface="Times New Roman"/>
              </a:rPr>
              <a:t>is iterative </a:t>
            </a:r>
            <a:r>
              <a:rPr sz="1400" dirty="0">
                <a:latin typeface="Times New Roman"/>
                <a:cs typeface="Times New Roman"/>
              </a:rPr>
              <a:t>in  nature </a:t>
            </a:r>
            <a:r>
              <a:rPr sz="1400" spc="-5" dirty="0">
                <a:latin typeface="Times New Roman"/>
                <a:cs typeface="Times New Roman"/>
              </a:rPr>
              <a:t>and allows us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answer application specific equations: Do we need  </a:t>
            </a:r>
            <a:r>
              <a:rPr sz="1400" dirty="0">
                <a:latin typeface="Times New Roman"/>
                <a:cs typeface="Times New Roman"/>
              </a:rPr>
              <a:t>color </a:t>
            </a:r>
            <a:r>
              <a:rPr sz="1400" spc="-5" dirty="0">
                <a:latin typeface="Times New Roman"/>
                <a:cs typeface="Times New Roman"/>
              </a:rPr>
              <a:t>information? Do we need to transform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 data into the  frequency domain? Do we need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segment the image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find object  information? </a:t>
            </a:r>
            <a:r>
              <a:rPr sz="1400" spc="-10" dirty="0">
                <a:latin typeface="Times New Roman"/>
                <a:cs typeface="Times New Roman"/>
              </a:rPr>
              <a:t>What </a:t>
            </a:r>
            <a:r>
              <a:rPr sz="1400" spc="-5" dirty="0">
                <a:latin typeface="Times New Roman"/>
                <a:cs typeface="Times New Roman"/>
              </a:rPr>
              <a:t>are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important features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5" dirty="0">
                <a:latin typeface="Times New Roman"/>
                <a:cs typeface="Times New Roman"/>
              </a:rPr>
              <a:t>the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image?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analysis is primarily </a:t>
            </a:r>
            <a:r>
              <a:rPr sz="1400" b="1" dirty="0">
                <a:latin typeface="Times New Roman"/>
                <a:cs typeface="Times New Roman"/>
              </a:rPr>
              <a:t>data </a:t>
            </a:r>
            <a:r>
              <a:rPr sz="1400" b="1" spc="-5" dirty="0">
                <a:latin typeface="Times New Roman"/>
                <a:cs typeface="Times New Roman"/>
              </a:rPr>
              <a:t>reduction </a:t>
            </a:r>
            <a:r>
              <a:rPr sz="1400" spc="-5" dirty="0">
                <a:latin typeface="Times New Roman"/>
                <a:cs typeface="Times New Roman"/>
              </a:rPr>
              <a:t>process. As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have seen,  images contain enormous 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data, typically </a:t>
            </a:r>
            <a:r>
              <a:rPr sz="1400" dirty="0">
                <a:latin typeface="Times New Roman"/>
                <a:cs typeface="Times New Roman"/>
              </a:rPr>
              <a:t>on the </a:t>
            </a:r>
            <a:r>
              <a:rPr sz="1400" spc="-5" dirty="0">
                <a:latin typeface="Times New Roman"/>
                <a:cs typeface="Times New Roman"/>
              </a:rPr>
              <a:t>order hundreds of  kilobytes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even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megabytes.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Often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much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necessary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solve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specific </a:t>
            </a:r>
            <a:r>
              <a:rPr sz="1400" dirty="0">
                <a:latin typeface="Times New Roman"/>
                <a:cs typeface="Times New Roman"/>
              </a:rPr>
              <a:t>computer </a:t>
            </a:r>
            <a:r>
              <a:rPr sz="1400" spc="-5" dirty="0">
                <a:latin typeface="Times New Roman"/>
                <a:cs typeface="Times New Roman"/>
              </a:rPr>
              <a:t>imaging problem, </a:t>
            </a:r>
            <a:r>
              <a:rPr sz="1400" dirty="0">
                <a:latin typeface="Times New Roman"/>
                <a:cs typeface="Times New Roman"/>
              </a:rPr>
              <a:t>so </a:t>
            </a:r>
            <a:r>
              <a:rPr sz="1400" spc="-5" dirty="0">
                <a:latin typeface="Times New Roman"/>
                <a:cs typeface="Times New Roman"/>
              </a:rPr>
              <a:t>primary </a:t>
            </a:r>
            <a:r>
              <a:rPr sz="1400" dirty="0">
                <a:latin typeface="Times New Roman"/>
                <a:cs typeface="Times New Roman"/>
              </a:rPr>
              <a:t>part </a:t>
            </a:r>
            <a:r>
              <a:rPr sz="1400" spc="-5" dirty="0">
                <a:latin typeface="Times New Roman"/>
                <a:cs typeface="Times New Roman"/>
              </a:rPr>
              <a:t>of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 analysis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task is to determine exactly what information is 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necessary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analysis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used both computer vision and image  processing.</a:t>
            </a:r>
            <a:endParaRPr sz="1400">
              <a:latin typeface="Times New Roman"/>
              <a:cs typeface="Times New Roman"/>
            </a:endParaRPr>
          </a:p>
          <a:p>
            <a:pPr marL="12700" indent="45656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vision,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end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product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typically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extraction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high-level information for computer analysis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manipulation. This </a:t>
            </a:r>
            <a:r>
              <a:rPr sz="1400" spc="5" dirty="0">
                <a:latin typeface="Times New Roman"/>
                <a:cs typeface="Times New Roman"/>
              </a:rPr>
              <a:t>high-  </a:t>
            </a:r>
            <a:r>
              <a:rPr sz="1400" spc="-5" dirty="0">
                <a:latin typeface="Times New Roman"/>
                <a:cs typeface="Times New Roman"/>
              </a:rPr>
              <a:t>level information may include shape parameter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control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robotics  manipulator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color and texture features to help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diagnosis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10" dirty="0">
                <a:latin typeface="Times New Roman"/>
                <a:cs typeface="Times New Roman"/>
              </a:rPr>
              <a:t>skin  </a:t>
            </a:r>
            <a:r>
              <a:rPr sz="1400" spc="-5" dirty="0">
                <a:latin typeface="Times New Roman"/>
                <a:cs typeface="Times New Roman"/>
              </a:rPr>
              <a:t>tumor.</a:t>
            </a:r>
            <a:endParaRPr sz="1400">
              <a:latin typeface="Times New Roman"/>
              <a:cs typeface="Times New Roman"/>
            </a:endParaRPr>
          </a:p>
          <a:p>
            <a:pPr marL="12700" marR="8890" indent="456565" algn="just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image processing application,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analysis methods may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used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help determine the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processing required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specific parameters  needed for that processing. For example, determine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degradation function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restoration procedure, developing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enhancement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algorithm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7"/>
            <a:ext cx="5514340" cy="86262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4604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and determining exactly what information is visually important for image  compression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methods.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buAutoNum type="arabicPeriod" startAt="2"/>
              <a:tabLst>
                <a:tab pos="3175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</a:t>
            </a:r>
            <a:r>
              <a:rPr sz="16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Model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1400" spc="-5" dirty="0">
                <a:latin typeface="Times New Roman"/>
                <a:cs typeface="Times New Roman"/>
              </a:rPr>
              <a:t>The image analysis process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broken down into three primary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stages: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73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Preprocessing.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73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Data Reduction.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73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Features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Analysis.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Preprocessing:</a:t>
            </a:r>
            <a:endParaRPr sz="1600">
              <a:latin typeface="Times New Roman"/>
              <a:cs typeface="Times New Roman"/>
            </a:endParaRPr>
          </a:p>
          <a:p>
            <a:pPr marL="240665" marR="10795" indent="228600" algn="just">
              <a:lnSpc>
                <a:spcPct val="1436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preprocessing </a:t>
            </a:r>
            <a:r>
              <a:rPr sz="1400" spc="-10" dirty="0">
                <a:latin typeface="Times New Roman"/>
                <a:cs typeface="Times New Roman"/>
              </a:rPr>
              <a:t>algorithm, </a:t>
            </a:r>
            <a:r>
              <a:rPr sz="1400" spc="-5" dirty="0">
                <a:latin typeface="Times New Roman"/>
                <a:cs typeface="Times New Roman"/>
              </a:rPr>
              <a:t>techniques and operators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to  perform </a:t>
            </a:r>
            <a:r>
              <a:rPr sz="1400" spc="-5" dirty="0">
                <a:latin typeface="Times New Roman"/>
                <a:cs typeface="Times New Roman"/>
              </a:rPr>
              <a:t>initial processing that makes the primary </a:t>
            </a:r>
            <a:r>
              <a:rPr sz="1400" dirty="0">
                <a:latin typeface="Times New Roman"/>
                <a:cs typeface="Times New Roman"/>
              </a:rPr>
              <a:t>data </a:t>
            </a:r>
            <a:r>
              <a:rPr sz="1400" spc="-5" dirty="0">
                <a:latin typeface="Times New Roman"/>
                <a:cs typeface="Times New Roman"/>
              </a:rPr>
              <a:t>reduction and  analysis task easier. They include operations related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to:</a:t>
            </a:r>
            <a:endParaRPr sz="1400">
              <a:latin typeface="Times New Roman"/>
              <a:cs typeface="Times New Roman"/>
            </a:endParaRPr>
          </a:p>
          <a:p>
            <a:pPr marL="697865" marR="5080" lvl="1" indent="-228600">
              <a:lnSpc>
                <a:spcPct val="143600"/>
              </a:lnSpc>
              <a:spcBef>
                <a:spcPts val="10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Gray </a:t>
            </a:r>
            <a:r>
              <a:rPr sz="1400" dirty="0">
                <a:latin typeface="Times New Roman"/>
                <a:cs typeface="Times New Roman"/>
              </a:rPr>
              <a:t>–level or </a:t>
            </a:r>
            <a:r>
              <a:rPr sz="1400" spc="-5" dirty="0">
                <a:latin typeface="Times New Roman"/>
                <a:cs typeface="Times New Roman"/>
              </a:rPr>
              <a:t>spatial quantization (reducing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bits </a:t>
            </a:r>
            <a:r>
              <a:rPr sz="1400" spc="10" dirty="0">
                <a:latin typeface="Times New Roman"/>
                <a:cs typeface="Times New Roman"/>
              </a:rPr>
              <a:t>per  </a:t>
            </a:r>
            <a:r>
              <a:rPr sz="1400" spc="-5" dirty="0">
                <a:latin typeface="Times New Roman"/>
                <a:cs typeface="Times New Roman"/>
              </a:rPr>
              <a:t>pixel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the image size).</a:t>
            </a:r>
            <a:endParaRPr sz="1400">
              <a:latin typeface="Times New Roman"/>
              <a:cs typeface="Times New Roman"/>
            </a:endParaRPr>
          </a:p>
          <a:p>
            <a:pPr marL="697865" marR="8890" lvl="1" indent="-228600" algn="just">
              <a:lnSpc>
                <a:spcPct val="143900"/>
              </a:lnSpc>
              <a:spcBef>
                <a:spcPts val="95"/>
              </a:spcBef>
              <a:buFont typeface="Symbol"/>
              <a:buChar char=""/>
              <a:tabLst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used to remove noise and eliminate irrelevant, visually  unnecessary information,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5" dirty="0">
                <a:latin typeface="Times New Roman"/>
                <a:cs typeface="Times New Roman"/>
              </a:rPr>
              <a:t>Noise is unwanted information that can  result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 acquisition process)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Finding regions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interest for further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processing.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Performing basic algebraic operation </a:t>
            </a:r>
            <a:r>
              <a:rPr sz="1400" dirty="0">
                <a:latin typeface="Times New Roman"/>
                <a:cs typeface="Times New Roman"/>
              </a:rPr>
              <a:t>on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44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Enhancing specific image features.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Reducing data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resolution and brightness.</a:t>
            </a:r>
            <a:endParaRPr sz="1400">
              <a:latin typeface="Times New Roman"/>
              <a:cs typeface="Times New Roman"/>
            </a:endParaRPr>
          </a:p>
          <a:p>
            <a:pPr marL="240665" marR="5080" indent="228600" algn="just">
              <a:lnSpc>
                <a:spcPct val="143800"/>
              </a:lnSpc>
              <a:spcBef>
                <a:spcPts val="10"/>
              </a:spcBef>
            </a:pPr>
            <a:r>
              <a:rPr sz="1400" b="1" spc="-5" dirty="0">
                <a:latin typeface="Times New Roman"/>
                <a:cs typeface="Times New Roman"/>
              </a:rPr>
              <a:t>Preprocessing </a:t>
            </a:r>
            <a:r>
              <a:rPr sz="1400" b="1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s a stage </a:t>
            </a:r>
            <a:r>
              <a:rPr sz="1400" spc="-5" dirty="0">
                <a:latin typeface="Times New Roman"/>
                <a:cs typeface="Times New Roman"/>
              </a:rPr>
              <a:t>where the requirements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typically obvious  and simple,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removal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artifacts </a:t>
            </a:r>
            <a:r>
              <a:rPr sz="1400" dirty="0">
                <a:latin typeface="Times New Roman"/>
                <a:cs typeface="Times New Roman"/>
              </a:rPr>
              <a:t>from images or </a:t>
            </a:r>
            <a:r>
              <a:rPr sz="1400" spc="-5" dirty="0">
                <a:latin typeface="Times New Roman"/>
                <a:cs typeface="Times New Roman"/>
              </a:rPr>
              <a:t>eliminating </a:t>
            </a:r>
            <a:r>
              <a:rPr sz="1400" dirty="0">
                <a:latin typeface="Times New Roman"/>
                <a:cs typeface="Times New Roman"/>
              </a:rPr>
              <a:t>of  </a:t>
            </a:r>
            <a:r>
              <a:rPr sz="1400" spc="-5" dirty="0">
                <a:latin typeface="Times New Roman"/>
                <a:cs typeface="Times New Roman"/>
              </a:rPr>
              <a:t>image information that is not required for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application.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example, 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application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needed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eliminate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borders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9"/>
            <a:ext cx="5513070" cy="67256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240665" marR="6350" algn="just">
              <a:lnSpc>
                <a:spcPct val="143800"/>
              </a:lnSpc>
            </a:pPr>
            <a:r>
              <a:rPr sz="1400" spc="-5" dirty="0">
                <a:latin typeface="Times New Roman"/>
                <a:cs typeface="Times New Roman"/>
              </a:rPr>
              <a:t>have been digitized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film. Another 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preprocessing step  involves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robotics gripper that needs to pick and place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object </a:t>
            </a:r>
            <a:r>
              <a:rPr sz="1400" dirty="0">
                <a:latin typeface="Times New Roman"/>
                <a:cs typeface="Times New Roman"/>
              </a:rPr>
              <a:t>; for </a:t>
            </a:r>
            <a:r>
              <a:rPr sz="1400" spc="-5" dirty="0">
                <a:latin typeface="Times New Roman"/>
                <a:cs typeface="Times New Roman"/>
              </a:rPr>
              <a:t>this  we </a:t>
            </a:r>
            <a:r>
              <a:rPr sz="1400" dirty="0">
                <a:latin typeface="Times New Roman"/>
                <a:cs typeface="Times New Roman"/>
              </a:rPr>
              <a:t>reduce a </a:t>
            </a:r>
            <a:r>
              <a:rPr sz="1400" spc="-5" dirty="0">
                <a:latin typeface="Times New Roman"/>
                <a:cs typeface="Times New Roman"/>
              </a:rPr>
              <a:t>gray-level image </a:t>
            </a:r>
            <a:r>
              <a:rPr sz="1400" dirty="0">
                <a:latin typeface="Times New Roman"/>
                <a:cs typeface="Times New Roman"/>
              </a:rPr>
              <a:t>to binary </a:t>
            </a:r>
            <a:r>
              <a:rPr sz="1400" spc="-5" dirty="0">
                <a:latin typeface="Times New Roman"/>
                <a:cs typeface="Times New Roman"/>
              </a:rPr>
              <a:t>(two-valued) image that contains  </a:t>
            </a:r>
            <a:r>
              <a:rPr sz="140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the information </a:t>
            </a:r>
            <a:r>
              <a:rPr sz="1400" dirty="0">
                <a:latin typeface="Times New Roman"/>
                <a:cs typeface="Times New Roman"/>
              </a:rPr>
              <a:t>necessary to </a:t>
            </a:r>
            <a:r>
              <a:rPr sz="1400" spc="-5" dirty="0">
                <a:latin typeface="Times New Roman"/>
                <a:cs typeface="Times New Roman"/>
              </a:rPr>
              <a:t>discern the object </a:t>
            </a:r>
            <a:r>
              <a:rPr sz="1400" spc="-10" dirty="0">
                <a:latin typeface="Times New Roman"/>
                <a:cs typeface="Times New Roman"/>
              </a:rPr>
              <a:t>‘s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outlines.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eriod" startAt="2"/>
              <a:tabLst>
                <a:tab pos="469900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Data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Reduction:</a:t>
            </a:r>
            <a:endParaRPr sz="1600">
              <a:latin typeface="Times New Roman"/>
              <a:cs typeface="Times New Roman"/>
            </a:endParaRPr>
          </a:p>
          <a:p>
            <a:pPr marL="240665" marR="5080" indent="228600" algn="just">
              <a:lnSpc>
                <a:spcPct val="144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Involves </a:t>
            </a:r>
            <a:r>
              <a:rPr sz="1400" spc="-10" dirty="0">
                <a:latin typeface="Times New Roman"/>
                <a:cs typeface="Times New Roman"/>
              </a:rPr>
              <a:t>either </a:t>
            </a:r>
            <a:r>
              <a:rPr sz="1400" spc="-5" dirty="0">
                <a:latin typeface="Times New Roman"/>
                <a:cs typeface="Times New Roman"/>
              </a:rPr>
              <a:t>reducing the data in the spatial domain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transforming 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into another domain called the frequency </a:t>
            </a:r>
            <a:r>
              <a:rPr sz="1400" spc="5" dirty="0">
                <a:latin typeface="Times New Roman"/>
                <a:cs typeface="Times New Roman"/>
              </a:rPr>
              <a:t>domain, </a:t>
            </a:r>
            <a:r>
              <a:rPr sz="1400" spc="-5" dirty="0">
                <a:latin typeface="Times New Roman"/>
                <a:cs typeface="Times New Roman"/>
              </a:rPr>
              <a:t>and then extraction  features for the analysis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eriod" startAt="3"/>
              <a:tabLst>
                <a:tab pos="469900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Features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Analysis:</a:t>
            </a:r>
            <a:endParaRPr sz="1600">
              <a:latin typeface="Times New Roman"/>
              <a:cs typeface="Times New Roman"/>
            </a:endParaRPr>
          </a:p>
          <a:p>
            <a:pPr marL="240665" marR="11430" indent="228600" algn="just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features extracted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data reduction process are examine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evaluated for their use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application.</a:t>
            </a:r>
            <a:endParaRPr sz="1400">
              <a:latin typeface="Times New Roman"/>
              <a:cs typeface="Times New Roman"/>
            </a:endParaRPr>
          </a:p>
          <a:p>
            <a:pPr marL="240665" marR="5080" indent="22860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After preprocessing we </a:t>
            </a:r>
            <a:r>
              <a:rPr sz="1400" dirty="0">
                <a:latin typeface="Times New Roman"/>
                <a:cs typeface="Times New Roman"/>
              </a:rPr>
              <a:t>can perform </a:t>
            </a:r>
            <a:r>
              <a:rPr sz="1400" spc="-5" dirty="0">
                <a:latin typeface="Times New Roman"/>
                <a:cs typeface="Times New Roman"/>
              </a:rPr>
              <a:t>segmentation </a:t>
            </a:r>
            <a:r>
              <a:rPr sz="1400" dirty="0">
                <a:latin typeface="Times New Roman"/>
                <a:cs typeface="Times New Roman"/>
              </a:rPr>
              <a:t>on the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 spatial domain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convert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into the frequency domain via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mathematical transform. After these processes we may choose to filter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image. This filtering process further reduces the data and allows </a:t>
            </a:r>
            <a:r>
              <a:rPr sz="1400" dirty="0">
                <a:latin typeface="Times New Roman"/>
                <a:cs typeface="Times New Roman"/>
              </a:rPr>
              <a:t>us </a:t>
            </a:r>
            <a:r>
              <a:rPr sz="1400" spc="-5" dirty="0">
                <a:latin typeface="Times New Roman"/>
                <a:cs typeface="Times New Roman"/>
              </a:rPr>
              <a:t>to  extract the feature that we may </a:t>
            </a:r>
            <a:r>
              <a:rPr sz="1400" dirty="0">
                <a:latin typeface="Times New Roman"/>
                <a:cs typeface="Times New Roman"/>
              </a:rPr>
              <a:t>require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analysis.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(2.1) illustrates the system model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analysis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0" y="5282946"/>
            <a:ext cx="2599944" cy="1456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9170" y="3384868"/>
            <a:ext cx="5894387" cy="16995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19170" y="1191526"/>
            <a:ext cx="1519555" cy="56874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70485" marR="5080" indent="-58419">
              <a:lnSpc>
                <a:spcPts val="2080"/>
              </a:lnSpc>
              <a:spcBef>
                <a:spcPts val="235"/>
              </a:spcBef>
            </a:pPr>
            <a:r>
              <a:rPr sz="1800" b="1" spc="-5" dirty="0">
                <a:latin typeface="Times New Roman"/>
                <a:cs typeface="Times New Roman"/>
              </a:rPr>
              <a:t>Image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Analysis  </a:t>
            </a:r>
            <a:r>
              <a:rPr sz="1800" b="1" dirty="0">
                <a:latin typeface="Times New Roman"/>
                <a:cs typeface="Times New Roman"/>
              </a:rPr>
              <a:t>System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Model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8610" y="8717992"/>
            <a:ext cx="35337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(2.1): System </a:t>
            </a:r>
            <a:r>
              <a:rPr sz="1400" b="1" dirty="0">
                <a:latin typeface="Times New Roman"/>
                <a:cs typeface="Times New Roman"/>
              </a:rPr>
              <a:t>Model of </a:t>
            </a:r>
            <a:r>
              <a:rPr sz="1400" b="1" spc="-5" dirty="0">
                <a:latin typeface="Times New Roman"/>
                <a:cs typeface="Times New Roman"/>
              </a:rPr>
              <a:t>Image Analysis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00126" y="2225039"/>
            <a:ext cx="1128395" cy="676276"/>
          </a:xfrm>
          <a:custGeom>
            <a:avLst/>
            <a:gdLst/>
            <a:ahLst/>
            <a:cxnLst/>
            <a:rect l="l" t="t" r="r" b="b"/>
            <a:pathLst>
              <a:path w="1128395" h="676275">
                <a:moveTo>
                  <a:pt x="564261" y="0"/>
                </a:moveTo>
                <a:lnTo>
                  <a:pt x="506560" y="1745"/>
                </a:lnTo>
                <a:lnTo>
                  <a:pt x="450528" y="6869"/>
                </a:lnTo>
                <a:lnTo>
                  <a:pt x="396448" y="15201"/>
                </a:lnTo>
                <a:lnTo>
                  <a:pt x="344603" y="26572"/>
                </a:lnTo>
                <a:lnTo>
                  <a:pt x="295278" y="40812"/>
                </a:lnTo>
                <a:lnTo>
                  <a:pt x="248755" y="57750"/>
                </a:lnTo>
                <a:lnTo>
                  <a:pt x="205317" y="77217"/>
                </a:lnTo>
                <a:lnTo>
                  <a:pt x="165249" y="99044"/>
                </a:lnTo>
                <a:lnTo>
                  <a:pt x="128833" y="123059"/>
                </a:lnTo>
                <a:lnTo>
                  <a:pt x="96353" y="149094"/>
                </a:lnTo>
                <a:lnTo>
                  <a:pt x="68093" y="176979"/>
                </a:lnTo>
                <a:lnTo>
                  <a:pt x="25363" y="237617"/>
                </a:lnTo>
                <a:lnTo>
                  <a:pt x="2912" y="303616"/>
                </a:lnTo>
                <a:lnTo>
                  <a:pt x="0" y="338200"/>
                </a:lnTo>
                <a:lnTo>
                  <a:pt x="2912" y="372763"/>
                </a:lnTo>
                <a:lnTo>
                  <a:pt x="25363" y="438725"/>
                </a:lnTo>
                <a:lnTo>
                  <a:pt x="68093" y="499336"/>
                </a:lnTo>
                <a:lnTo>
                  <a:pt x="96353" y="527211"/>
                </a:lnTo>
                <a:lnTo>
                  <a:pt x="128833" y="553237"/>
                </a:lnTo>
                <a:lnTo>
                  <a:pt x="165249" y="577246"/>
                </a:lnTo>
                <a:lnTo>
                  <a:pt x="205317" y="599067"/>
                </a:lnTo>
                <a:lnTo>
                  <a:pt x="248755" y="618531"/>
                </a:lnTo>
                <a:lnTo>
                  <a:pt x="295278" y="635466"/>
                </a:lnTo>
                <a:lnTo>
                  <a:pt x="344603" y="649704"/>
                </a:lnTo>
                <a:lnTo>
                  <a:pt x="396448" y="661073"/>
                </a:lnTo>
                <a:lnTo>
                  <a:pt x="450528" y="669405"/>
                </a:lnTo>
                <a:lnTo>
                  <a:pt x="506560" y="674529"/>
                </a:lnTo>
                <a:lnTo>
                  <a:pt x="564261" y="676275"/>
                </a:lnTo>
                <a:lnTo>
                  <a:pt x="621935" y="674529"/>
                </a:lnTo>
                <a:lnTo>
                  <a:pt x="677944" y="669405"/>
                </a:lnTo>
                <a:lnTo>
                  <a:pt x="732005" y="661073"/>
                </a:lnTo>
                <a:lnTo>
                  <a:pt x="783834" y="649704"/>
                </a:lnTo>
                <a:lnTo>
                  <a:pt x="833146" y="635466"/>
                </a:lnTo>
                <a:lnTo>
                  <a:pt x="879659" y="618531"/>
                </a:lnTo>
                <a:lnTo>
                  <a:pt x="923089" y="599067"/>
                </a:lnTo>
                <a:lnTo>
                  <a:pt x="963152" y="577246"/>
                </a:lnTo>
                <a:lnTo>
                  <a:pt x="999564" y="553237"/>
                </a:lnTo>
                <a:lnTo>
                  <a:pt x="1032041" y="527211"/>
                </a:lnTo>
                <a:lnTo>
                  <a:pt x="1060300" y="499336"/>
                </a:lnTo>
                <a:lnTo>
                  <a:pt x="1103029" y="438725"/>
                </a:lnTo>
                <a:lnTo>
                  <a:pt x="1125482" y="372763"/>
                </a:lnTo>
                <a:lnTo>
                  <a:pt x="1128395" y="338200"/>
                </a:lnTo>
                <a:lnTo>
                  <a:pt x="1125482" y="303616"/>
                </a:lnTo>
                <a:lnTo>
                  <a:pt x="1103029" y="237617"/>
                </a:lnTo>
                <a:lnTo>
                  <a:pt x="1060300" y="176979"/>
                </a:lnTo>
                <a:lnTo>
                  <a:pt x="1032041" y="149094"/>
                </a:lnTo>
                <a:lnTo>
                  <a:pt x="999564" y="123059"/>
                </a:lnTo>
                <a:lnTo>
                  <a:pt x="963152" y="99044"/>
                </a:lnTo>
                <a:lnTo>
                  <a:pt x="923089" y="77217"/>
                </a:lnTo>
                <a:lnTo>
                  <a:pt x="879659" y="57750"/>
                </a:lnTo>
                <a:lnTo>
                  <a:pt x="833146" y="40812"/>
                </a:lnTo>
                <a:lnTo>
                  <a:pt x="783834" y="26572"/>
                </a:lnTo>
                <a:lnTo>
                  <a:pt x="732005" y="15201"/>
                </a:lnTo>
                <a:lnTo>
                  <a:pt x="677944" y="6869"/>
                </a:lnTo>
                <a:lnTo>
                  <a:pt x="621935" y="1745"/>
                </a:lnTo>
                <a:lnTo>
                  <a:pt x="564261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3926" y="2148838"/>
            <a:ext cx="1128395" cy="676276"/>
          </a:xfrm>
          <a:custGeom>
            <a:avLst/>
            <a:gdLst/>
            <a:ahLst/>
            <a:cxnLst/>
            <a:rect l="l" t="t" r="r" b="b"/>
            <a:pathLst>
              <a:path w="1128395" h="676275">
                <a:moveTo>
                  <a:pt x="564261" y="0"/>
                </a:moveTo>
                <a:lnTo>
                  <a:pt x="506560" y="1745"/>
                </a:lnTo>
                <a:lnTo>
                  <a:pt x="450528" y="6869"/>
                </a:lnTo>
                <a:lnTo>
                  <a:pt x="396448" y="15201"/>
                </a:lnTo>
                <a:lnTo>
                  <a:pt x="344603" y="26572"/>
                </a:lnTo>
                <a:lnTo>
                  <a:pt x="295278" y="40812"/>
                </a:lnTo>
                <a:lnTo>
                  <a:pt x="248755" y="57750"/>
                </a:lnTo>
                <a:lnTo>
                  <a:pt x="205317" y="77217"/>
                </a:lnTo>
                <a:lnTo>
                  <a:pt x="165249" y="99044"/>
                </a:lnTo>
                <a:lnTo>
                  <a:pt x="128833" y="123059"/>
                </a:lnTo>
                <a:lnTo>
                  <a:pt x="96353" y="149094"/>
                </a:lnTo>
                <a:lnTo>
                  <a:pt x="68093" y="176979"/>
                </a:lnTo>
                <a:lnTo>
                  <a:pt x="25363" y="237617"/>
                </a:lnTo>
                <a:lnTo>
                  <a:pt x="2912" y="303616"/>
                </a:lnTo>
                <a:lnTo>
                  <a:pt x="0" y="338200"/>
                </a:lnTo>
                <a:lnTo>
                  <a:pt x="2912" y="372763"/>
                </a:lnTo>
                <a:lnTo>
                  <a:pt x="25363" y="438725"/>
                </a:lnTo>
                <a:lnTo>
                  <a:pt x="68093" y="499336"/>
                </a:lnTo>
                <a:lnTo>
                  <a:pt x="96353" y="527211"/>
                </a:lnTo>
                <a:lnTo>
                  <a:pt x="128833" y="553237"/>
                </a:lnTo>
                <a:lnTo>
                  <a:pt x="165249" y="577246"/>
                </a:lnTo>
                <a:lnTo>
                  <a:pt x="205317" y="599067"/>
                </a:lnTo>
                <a:lnTo>
                  <a:pt x="248755" y="618531"/>
                </a:lnTo>
                <a:lnTo>
                  <a:pt x="295278" y="635466"/>
                </a:lnTo>
                <a:lnTo>
                  <a:pt x="344603" y="649704"/>
                </a:lnTo>
                <a:lnTo>
                  <a:pt x="396448" y="661073"/>
                </a:lnTo>
                <a:lnTo>
                  <a:pt x="450528" y="669405"/>
                </a:lnTo>
                <a:lnTo>
                  <a:pt x="506560" y="674529"/>
                </a:lnTo>
                <a:lnTo>
                  <a:pt x="564261" y="676275"/>
                </a:lnTo>
                <a:lnTo>
                  <a:pt x="621935" y="674529"/>
                </a:lnTo>
                <a:lnTo>
                  <a:pt x="677944" y="669405"/>
                </a:lnTo>
                <a:lnTo>
                  <a:pt x="732005" y="661073"/>
                </a:lnTo>
                <a:lnTo>
                  <a:pt x="783834" y="649704"/>
                </a:lnTo>
                <a:lnTo>
                  <a:pt x="833146" y="635466"/>
                </a:lnTo>
                <a:lnTo>
                  <a:pt x="879659" y="618531"/>
                </a:lnTo>
                <a:lnTo>
                  <a:pt x="923089" y="599067"/>
                </a:lnTo>
                <a:lnTo>
                  <a:pt x="963152" y="577246"/>
                </a:lnTo>
                <a:lnTo>
                  <a:pt x="999564" y="553237"/>
                </a:lnTo>
                <a:lnTo>
                  <a:pt x="1032041" y="527211"/>
                </a:lnTo>
                <a:lnTo>
                  <a:pt x="1060300" y="499336"/>
                </a:lnTo>
                <a:lnTo>
                  <a:pt x="1103029" y="438725"/>
                </a:lnTo>
                <a:lnTo>
                  <a:pt x="1125482" y="372763"/>
                </a:lnTo>
                <a:lnTo>
                  <a:pt x="1128395" y="338200"/>
                </a:lnTo>
                <a:lnTo>
                  <a:pt x="1125482" y="303616"/>
                </a:lnTo>
                <a:lnTo>
                  <a:pt x="1103029" y="237617"/>
                </a:lnTo>
                <a:lnTo>
                  <a:pt x="1060300" y="176979"/>
                </a:lnTo>
                <a:lnTo>
                  <a:pt x="1032041" y="149094"/>
                </a:lnTo>
                <a:lnTo>
                  <a:pt x="999564" y="123059"/>
                </a:lnTo>
                <a:lnTo>
                  <a:pt x="963152" y="99044"/>
                </a:lnTo>
                <a:lnTo>
                  <a:pt x="923089" y="77217"/>
                </a:lnTo>
                <a:lnTo>
                  <a:pt x="879659" y="57750"/>
                </a:lnTo>
                <a:lnTo>
                  <a:pt x="833146" y="40812"/>
                </a:lnTo>
                <a:lnTo>
                  <a:pt x="783834" y="26572"/>
                </a:lnTo>
                <a:lnTo>
                  <a:pt x="732005" y="15201"/>
                </a:lnTo>
                <a:lnTo>
                  <a:pt x="677944" y="6869"/>
                </a:lnTo>
                <a:lnTo>
                  <a:pt x="621935" y="1745"/>
                </a:lnTo>
                <a:lnTo>
                  <a:pt x="564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3926" y="2148838"/>
            <a:ext cx="1128395" cy="676276"/>
          </a:xfrm>
          <a:custGeom>
            <a:avLst/>
            <a:gdLst/>
            <a:ahLst/>
            <a:cxnLst/>
            <a:rect l="l" t="t" r="r" b="b"/>
            <a:pathLst>
              <a:path w="1128395" h="676275">
                <a:moveTo>
                  <a:pt x="564261" y="0"/>
                </a:moveTo>
                <a:lnTo>
                  <a:pt x="506560" y="1745"/>
                </a:lnTo>
                <a:lnTo>
                  <a:pt x="450528" y="6869"/>
                </a:lnTo>
                <a:lnTo>
                  <a:pt x="396448" y="15201"/>
                </a:lnTo>
                <a:lnTo>
                  <a:pt x="344603" y="26572"/>
                </a:lnTo>
                <a:lnTo>
                  <a:pt x="295278" y="40812"/>
                </a:lnTo>
                <a:lnTo>
                  <a:pt x="248755" y="57750"/>
                </a:lnTo>
                <a:lnTo>
                  <a:pt x="205317" y="77217"/>
                </a:lnTo>
                <a:lnTo>
                  <a:pt x="165249" y="99044"/>
                </a:lnTo>
                <a:lnTo>
                  <a:pt x="128833" y="123059"/>
                </a:lnTo>
                <a:lnTo>
                  <a:pt x="96353" y="149094"/>
                </a:lnTo>
                <a:lnTo>
                  <a:pt x="68093" y="176979"/>
                </a:lnTo>
                <a:lnTo>
                  <a:pt x="25363" y="237617"/>
                </a:lnTo>
                <a:lnTo>
                  <a:pt x="2912" y="303616"/>
                </a:lnTo>
                <a:lnTo>
                  <a:pt x="0" y="338200"/>
                </a:lnTo>
                <a:lnTo>
                  <a:pt x="2912" y="372763"/>
                </a:lnTo>
                <a:lnTo>
                  <a:pt x="25363" y="438725"/>
                </a:lnTo>
                <a:lnTo>
                  <a:pt x="68093" y="499336"/>
                </a:lnTo>
                <a:lnTo>
                  <a:pt x="96353" y="527211"/>
                </a:lnTo>
                <a:lnTo>
                  <a:pt x="128833" y="553237"/>
                </a:lnTo>
                <a:lnTo>
                  <a:pt x="165249" y="577246"/>
                </a:lnTo>
                <a:lnTo>
                  <a:pt x="205317" y="599067"/>
                </a:lnTo>
                <a:lnTo>
                  <a:pt x="248755" y="618531"/>
                </a:lnTo>
                <a:lnTo>
                  <a:pt x="295278" y="635466"/>
                </a:lnTo>
                <a:lnTo>
                  <a:pt x="344603" y="649704"/>
                </a:lnTo>
                <a:lnTo>
                  <a:pt x="396448" y="661073"/>
                </a:lnTo>
                <a:lnTo>
                  <a:pt x="450528" y="669405"/>
                </a:lnTo>
                <a:lnTo>
                  <a:pt x="506560" y="674529"/>
                </a:lnTo>
                <a:lnTo>
                  <a:pt x="564261" y="676275"/>
                </a:lnTo>
                <a:lnTo>
                  <a:pt x="621935" y="674529"/>
                </a:lnTo>
                <a:lnTo>
                  <a:pt x="677944" y="669405"/>
                </a:lnTo>
                <a:lnTo>
                  <a:pt x="732005" y="661073"/>
                </a:lnTo>
                <a:lnTo>
                  <a:pt x="783834" y="649704"/>
                </a:lnTo>
                <a:lnTo>
                  <a:pt x="833146" y="635466"/>
                </a:lnTo>
                <a:lnTo>
                  <a:pt x="879659" y="618531"/>
                </a:lnTo>
                <a:lnTo>
                  <a:pt x="923089" y="599067"/>
                </a:lnTo>
                <a:lnTo>
                  <a:pt x="963152" y="577246"/>
                </a:lnTo>
                <a:lnTo>
                  <a:pt x="999564" y="553237"/>
                </a:lnTo>
                <a:lnTo>
                  <a:pt x="1032041" y="527211"/>
                </a:lnTo>
                <a:lnTo>
                  <a:pt x="1060300" y="499336"/>
                </a:lnTo>
                <a:lnTo>
                  <a:pt x="1103029" y="438725"/>
                </a:lnTo>
                <a:lnTo>
                  <a:pt x="1125482" y="372763"/>
                </a:lnTo>
                <a:lnTo>
                  <a:pt x="1128395" y="338200"/>
                </a:lnTo>
                <a:lnTo>
                  <a:pt x="1125482" y="303616"/>
                </a:lnTo>
                <a:lnTo>
                  <a:pt x="1103029" y="237617"/>
                </a:lnTo>
                <a:lnTo>
                  <a:pt x="1060300" y="176979"/>
                </a:lnTo>
                <a:lnTo>
                  <a:pt x="1032041" y="149094"/>
                </a:lnTo>
                <a:lnTo>
                  <a:pt x="999564" y="123059"/>
                </a:lnTo>
                <a:lnTo>
                  <a:pt x="963152" y="99044"/>
                </a:lnTo>
                <a:lnTo>
                  <a:pt x="923089" y="77217"/>
                </a:lnTo>
                <a:lnTo>
                  <a:pt x="879659" y="57750"/>
                </a:lnTo>
                <a:lnTo>
                  <a:pt x="833146" y="40812"/>
                </a:lnTo>
                <a:lnTo>
                  <a:pt x="783834" y="26572"/>
                </a:lnTo>
                <a:lnTo>
                  <a:pt x="732005" y="15201"/>
                </a:lnTo>
                <a:lnTo>
                  <a:pt x="677944" y="6869"/>
                </a:lnTo>
                <a:lnTo>
                  <a:pt x="621935" y="1745"/>
                </a:lnTo>
                <a:lnTo>
                  <a:pt x="56426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70761" y="2259849"/>
            <a:ext cx="431800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20955">
              <a:lnSpc>
                <a:spcPts val="1420"/>
              </a:lnSpc>
              <a:spcBef>
                <a:spcPts val="160"/>
              </a:spcBef>
            </a:pPr>
            <a:r>
              <a:rPr sz="1200" b="1" dirty="0">
                <a:latin typeface="Times New Roman"/>
                <a:cs typeface="Times New Roman"/>
              </a:rPr>
              <a:t>Input  </a:t>
            </a:r>
            <a:r>
              <a:rPr sz="1200" b="1" spc="-5" dirty="0">
                <a:latin typeface="Times New Roman"/>
                <a:cs typeface="Times New Roman"/>
              </a:rPr>
              <a:t>I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10" dirty="0">
                <a:latin typeface="Times New Roman"/>
                <a:cs typeface="Times New Roman"/>
              </a:rPr>
              <a:t>g</a:t>
            </a:r>
            <a:r>
              <a:rPr sz="1200" b="1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80641" y="2336799"/>
            <a:ext cx="1129030" cy="452120"/>
          </a:xfrm>
          <a:custGeom>
            <a:avLst/>
            <a:gdLst/>
            <a:ahLst/>
            <a:cxnLst/>
            <a:rect l="l" t="t" r="r" b="b"/>
            <a:pathLst>
              <a:path w="1129029" h="452119">
                <a:moveTo>
                  <a:pt x="0" y="452120"/>
                </a:moveTo>
                <a:lnTo>
                  <a:pt x="1129030" y="452120"/>
                </a:lnTo>
                <a:lnTo>
                  <a:pt x="1129030" y="0"/>
                </a:lnTo>
                <a:lnTo>
                  <a:pt x="0" y="0"/>
                </a:lnTo>
                <a:lnTo>
                  <a:pt x="0" y="45212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04441" y="2260600"/>
            <a:ext cx="1129030" cy="452120"/>
          </a:xfrm>
          <a:custGeom>
            <a:avLst/>
            <a:gdLst/>
            <a:ahLst/>
            <a:cxnLst/>
            <a:rect l="l" t="t" r="r" b="b"/>
            <a:pathLst>
              <a:path w="1129029" h="452119">
                <a:moveTo>
                  <a:pt x="0" y="452120"/>
                </a:moveTo>
                <a:lnTo>
                  <a:pt x="1129030" y="452120"/>
                </a:lnTo>
                <a:lnTo>
                  <a:pt x="1129030" y="0"/>
                </a:lnTo>
                <a:lnTo>
                  <a:pt x="0" y="0"/>
                </a:lnTo>
                <a:lnTo>
                  <a:pt x="0" y="452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04441" y="2260612"/>
            <a:ext cx="1129030" cy="23019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355"/>
              </a:spcBef>
            </a:pPr>
            <a:r>
              <a:rPr sz="1200" b="1" spc="-5" dirty="0">
                <a:latin typeface="Times New Roman"/>
                <a:cs typeface="Times New Roman"/>
              </a:rPr>
              <a:t>Preprocessing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60528" y="2336799"/>
            <a:ext cx="903605" cy="451484"/>
          </a:xfrm>
          <a:custGeom>
            <a:avLst/>
            <a:gdLst/>
            <a:ahLst/>
            <a:cxnLst/>
            <a:rect l="l" t="t" r="r" b="b"/>
            <a:pathLst>
              <a:path w="903604" h="451485">
                <a:moveTo>
                  <a:pt x="0" y="451484"/>
                </a:moveTo>
                <a:lnTo>
                  <a:pt x="903604" y="451484"/>
                </a:lnTo>
                <a:lnTo>
                  <a:pt x="903604" y="0"/>
                </a:lnTo>
                <a:lnTo>
                  <a:pt x="0" y="0"/>
                </a:lnTo>
                <a:lnTo>
                  <a:pt x="0" y="451484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84328" y="2260600"/>
            <a:ext cx="903605" cy="451484"/>
          </a:xfrm>
          <a:custGeom>
            <a:avLst/>
            <a:gdLst/>
            <a:ahLst/>
            <a:cxnLst/>
            <a:rect l="l" t="t" r="r" b="b"/>
            <a:pathLst>
              <a:path w="903604" h="451485">
                <a:moveTo>
                  <a:pt x="0" y="451484"/>
                </a:moveTo>
                <a:lnTo>
                  <a:pt x="903604" y="451484"/>
                </a:lnTo>
                <a:lnTo>
                  <a:pt x="903604" y="0"/>
                </a:lnTo>
                <a:lnTo>
                  <a:pt x="0" y="0"/>
                </a:lnTo>
                <a:lnTo>
                  <a:pt x="0" y="4514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084328" y="2260600"/>
            <a:ext cx="903605" cy="41101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118110" marR="109220" indent="177800">
              <a:lnSpc>
                <a:spcPts val="1380"/>
              </a:lnSpc>
              <a:spcBef>
                <a:spcPts val="405"/>
              </a:spcBef>
            </a:pPr>
            <a:r>
              <a:rPr sz="1200" b="1" spc="-5" dirty="0">
                <a:latin typeface="Times New Roman"/>
                <a:cs typeface="Times New Roman"/>
              </a:rPr>
              <a:t>Data  R</a:t>
            </a:r>
            <a:r>
              <a:rPr sz="1200" b="1" spc="-15" dirty="0">
                <a:latin typeface="Times New Roman"/>
                <a:cs typeface="Times New Roman"/>
              </a:rPr>
              <a:t>e</a:t>
            </a:r>
            <a:r>
              <a:rPr sz="1200" b="1" spc="-5" dirty="0">
                <a:latin typeface="Times New Roman"/>
                <a:cs typeface="Times New Roman"/>
              </a:rPr>
              <a:t>duc</a:t>
            </a:r>
            <a:r>
              <a:rPr sz="1200" b="1" dirty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54065" y="2336799"/>
            <a:ext cx="789940" cy="452120"/>
          </a:xfrm>
          <a:custGeom>
            <a:avLst/>
            <a:gdLst/>
            <a:ahLst/>
            <a:cxnLst/>
            <a:rect l="l" t="t" r="r" b="b"/>
            <a:pathLst>
              <a:path w="789940" h="452119">
                <a:moveTo>
                  <a:pt x="0" y="452120"/>
                </a:moveTo>
                <a:lnTo>
                  <a:pt x="789939" y="452120"/>
                </a:lnTo>
                <a:lnTo>
                  <a:pt x="789939" y="0"/>
                </a:lnTo>
                <a:lnTo>
                  <a:pt x="0" y="0"/>
                </a:lnTo>
                <a:lnTo>
                  <a:pt x="0" y="45212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77865" y="2260600"/>
            <a:ext cx="789940" cy="452120"/>
          </a:xfrm>
          <a:custGeom>
            <a:avLst/>
            <a:gdLst/>
            <a:ahLst/>
            <a:cxnLst/>
            <a:rect l="l" t="t" r="r" b="b"/>
            <a:pathLst>
              <a:path w="789940" h="452119">
                <a:moveTo>
                  <a:pt x="0" y="452120"/>
                </a:moveTo>
                <a:lnTo>
                  <a:pt x="789939" y="452120"/>
                </a:lnTo>
                <a:lnTo>
                  <a:pt x="789939" y="0"/>
                </a:lnTo>
                <a:lnTo>
                  <a:pt x="0" y="0"/>
                </a:lnTo>
                <a:lnTo>
                  <a:pt x="0" y="452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777865" y="2260600"/>
            <a:ext cx="789940" cy="41101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99695" marR="116839">
              <a:lnSpc>
                <a:spcPts val="1380"/>
              </a:lnSpc>
              <a:spcBef>
                <a:spcPts val="405"/>
              </a:spcBef>
            </a:pPr>
            <a:r>
              <a:rPr sz="1200" b="1" spc="-15" dirty="0">
                <a:latin typeface="Times New Roman"/>
                <a:cs typeface="Times New Roman"/>
              </a:rPr>
              <a:t>F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spc="10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tu</a:t>
            </a:r>
            <a:r>
              <a:rPr sz="1200" b="1" spc="-10" dirty="0">
                <a:latin typeface="Times New Roman"/>
                <a:cs typeface="Times New Roman"/>
              </a:rPr>
              <a:t>r</a:t>
            </a:r>
            <a:r>
              <a:rPr sz="1200" b="1" spc="-5" dirty="0">
                <a:latin typeface="Times New Roman"/>
                <a:cs typeface="Times New Roman"/>
              </a:rPr>
              <a:t>es  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0761" y="3942726"/>
            <a:ext cx="431800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20955">
              <a:lnSpc>
                <a:spcPts val="1420"/>
              </a:lnSpc>
              <a:spcBef>
                <a:spcPts val="160"/>
              </a:spcBef>
            </a:pPr>
            <a:r>
              <a:rPr sz="1200" b="1" dirty="0">
                <a:latin typeface="Times New Roman"/>
                <a:cs typeface="Times New Roman"/>
              </a:rPr>
              <a:t>Input  </a:t>
            </a:r>
            <a:r>
              <a:rPr sz="1200" b="1" spc="-5" dirty="0">
                <a:latin typeface="Times New Roman"/>
                <a:cs typeface="Times New Roman"/>
              </a:rPr>
              <a:t>I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10" dirty="0">
                <a:latin typeface="Times New Roman"/>
                <a:cs typeface="Times New Roman"/>
              </a:rPr>
              <a:t>g</a:t>
            </a:r>
            <a:r>
              <a:rPr sz="1200" b="1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90928" y="3985386"/>
            <a:ext cx="939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Preprocessing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19396" y="3418459"/>
            <a:ext cx="664210" cy="51123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35560" marR="5080" indent="-22860" algn="just">
              <a:lnSpc>
                <a:spcPct val="96800"/>
              </a:lnSpc>
              <a:spcBef>
                <a:spcPts val="145"/>
              </a:spcBef>
            </a:pPr>
            <a:r>
              <a:rPr sz="1100" b="1" spc="5" dirty="0">
                <a:latin typeface="Times New Roman"/>
                <a:cs typeface="Times New Roman"/>
              </a:rPr>
              <a:t>F</a:t>
            </a:r>
            <a:r>
              <a:rPr sz="1100" b="1" spc="-10" dirty="0">
                <a:latin typeface="Times New Roman"/>
                <a:cs typeface="Times New Roman"/>
              </a:rPr>
              <a:t>r</a:t>
            </a:r>
            <a:r>
              <a:rPr sz="1100" b="1" dirty="0">
                <a:latin typeface="Times New Roman"/>
                <a:cs typeface="Times New Roman"/>
              </a:rPr>
              <a:t>equency  </a:t>
            </a:r>
            <a:r>
              <a:rPr sz="1100" b="1" spc="-5" dirty="0">
                <a:latin typeface="Times New Roman"/>
                <a:cs typeface="Times New Roman"/>
              </a:rPr>
              <a:t>(Spectral)  </a:t>
            </a:r>
            <a:r>
              <a:rPr sz="1100" b="1" dirty="0">
                <a:latin typeface="Times New Roman"/>
                <a:cs typeface="Times New Roman"/>
              </a:rPr>
              <a:t>Domain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59612" y="4502035"/>
            <a:ext cx="454025" cy="484107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indent="24130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latin typeface="Times New Roman"/>
                <a:cs typeface="Times New Roman"/>
              </a:rPr>
              <a:t>Spatial  (Time)  D</a:t>
            </a:r>
            <a:r>
              <a:rPr sz="1000" b="1" spc="10" dirty="0">
                <a:latin typeface="Times New Roman"/>
                <a:cs typeface="Times New Roman"/>
              </a:rPr>
              <a:t>o</a:t>
            </a:r>
            <a:r>
              <a:rPr sz="1000" b="1" spc="-35" dirty="0">
                <a:latin typeface="Times New Roman"/>
                <a:cs typeface="Times New Roman"/>
              </a:rPr>
              <a:t>m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5" dirty="0"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35802" y="3988434"/>
            <a:ext cx="590550" cy="3840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b="1" spc="-15" dirty="0">
                <a:latin typeface="Times New Roman"/>
                <a:cs typeface="Times New Roman"/>
              </a:rPr>
              <a:t>F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spc="10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tu</a:t>
            </a:r>
            <a:r>
              <a:rPr sz="1200" b="1" spc="-10" dirty="0">
                <a:latin typeface="Times New Roman"/>
                <a:cs typeface="Times New Roman"/>
              </a:rPr>
              <a:t>r</a:t>
            </a:r>
            <a:r>
              <a:rPr sz="1200" b="1" spc="-5" dirty="0">
                <a:latin typeface="Times New Roman"/>
                <a:cs typeface="Times New Roman"/>
              </a:rPr>
              <a:t>es  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44042" y="6245733"/>
            <a:ext cx="939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Preprocessing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36956" y="6174740"/>
            <a:ext cx="1129030" cy="676276"/>
          </a:xfrm>
          <a:custGeom>
            <a:avLst/>
            <a:gdLst/>
            <a:ahLst/>
            <a:cxnLst/>
            <a:rect l="l" t="t" r="r" b="b"/>
            <a:pathLst>
              <a:path w="1129030" h="676275">
                <a:moveTo>
                  <a:pt x="564514" y="0"/>
                </a:moveTo>
                <a:lnTo>
                  <a:pt x="506794" y="1745"/>
                </a:lnTo>
                <a:lnTo>
                  <a:pt x="450742" y="6869"/>
                </a:lnTo>
                <a:lnTo>
                  <a:pt x="396641" y="15201"/>
                </a:lnTo>
                <a:lnTo>
                  <a:pt x="344775" y="26572"/>
                </a:lnTo>
                <a:lnTo>
                  <a:pt x="295428" y="40812"/>
                </a:lnTo>
                <a:lnTo>
                  <a:pt x="248884" y="57750"/>
                </a:lnTo>
                <a:lnTo>
                  <a:pt x="205426" y="77217"/>
                </a:lnTo>
                <a:lnTo>
                  <a:pt x="165338" y="99044"/>
                </a:lnTo>
                <a:lnTo>
                  <a:pt x="128903" y="123059"/>
                </a:lnTo>
                <a:lnTo>
                  <a:pt x="96407" y="149094"/>
                </a:lnTo>
                <a:lnTo>
                  <a:pt x="68131" y="176979"/>
                </a:lnTo>
                <a:lnTo>
                  <a:pt x="25378" y="237617"/>
                </a:lnTo>
                <a:lnTo>
                  <a:pt x="2914" y="303616"/>
                </a:lnTo>
                <a:lnTo>
                  <a:pt x="0" y="338200"/>
                </a:lnTo>
                <a:lnTo>
                  <a:pt x="2914" y="372763"/>
                </a:lnTo>
                <a:lnTo>
                  <a:pt x="25378" y="438725"/>
                </a:lnTo>
                <a:lnTo>
                  <a:pt x="68131" y="499336"/>
                </a:lnTo>
                <a:lnTo>
                  <a:pt x="96407" y="527211"/>
                </a:lnTo>
                <a:lnTo>
                  <a:pt x="128903" y="553237"/>
                </a:lnTo>
                <a:lnTo>
                  <a:pt x="165338" y="577246"/>
                </a:lnTo>
                <a:lnTo>
                  <a:pt x="205426" y="599067"/>
                </a:lnTo>
                <a:lnTo>
                  <a:pt x="248884" y="618531"/>
                </a:lnTo>
                <a:lnTo>
                  <a:pt x="295428" y="635466"/>
                </a:lnTo>
                <a:lnTo>
                  <a:pt x="344775" y="649704"/>
                </a:lnTo>
                <a:lnTo>
                  <a:pt x="396641" y="661073"/>
                </a:lnTo>
                <a:lnTo>
                  <a:pt x="450742" y="669405"/>
                </a:lnTo>
                <a:lnTo>
                  <a:pt x="506794" y="674529"/>
                </a:lnTo>
                <a:lnTo>
                  <a:pt x="564514" y="676275"/>
                </a:lnTo>
                <a:lnTo>
                  <a:pt x="622235" y="674529"/>
                </a:lnTo>
                <a:lnTo>
                  <a:pt x="678287" y="669405"/>
                </a:lnTo>
                <a:lnTo>
                  <a:pt x="732388" y="661073"/>
                </a:lnTo>
                <a:lnTo>
                  <a:pt x="784254" y="649704"/>
                </a:lnTo>
                <a:lnTo>
                  <a:pt x="833601" y="635466"/>
                </a:lnTo>
                <a:lnTo>
                  <a:pt x="880145" y="618531"/>
                </a:lnTo>
                <a:lnTo>
                  <a:pt x="923603" y="599067"/>
                </a:lnTo>
                <a:lnTo>
                  <a:pt x="963691" y="577246"/>
                </a:lnTo>
                <a:lnTo>
                  <a:pt x="1000126" y="553237"/>
                </a:lnTo>
                <a:lnTo>
                  <a:pt x="1032622" y="527211"/>
                </a:lnTo>
                <a:lnTo>
                  <a:pt x="1060898" y="499336"/>
                </a:lnTo>
                <a:lnTo>
                  <a:pt x="1103651" y="438725"/>
                </a:lnTo>
                <a:lnTo>
                  <a:pt x="1126115" y="372763"/>
                </a:lnTo>
                <a:lnTo>
                  <a:pt x="1129030" y="338200"/>
                </a:lnTo>
                <a:lnTo>
                  <a:pt x="1126115" y="303616"/>
                </a:lnTo>
                <a:lnTo>
                  <a:pt x="1103651" y="237617"/>
                </a:lnTo>
                <a:lnTo>
                  <a:pt x="1060898" y="176979"/>
                </a:lnTo>
                <a:lnTo>
                  <a:pt x="1032622" y="149094"/>
                </a:lnTo>
                <a:lnTo>
                  <a:pt x="1000126" y="123059"/>
                </a:lnTo>
                <a:lnTo>
                  <a:pt x="963691" y="99044"/>
                </a:lnTo>
                <a:lnTo>
                  <a:pt x="923603" y="77217"/>
                </a:lnTo>
                <a:lnTo>
                  <a:pt x="880145" y="57750"/>
                </a:lnTo>
                <a:lnTo>
                  <a:pt x="833601" y="40812"/>
                </a:lnTo>
                <a:lnTo>
                  <a:pt x="784254" y="26572"/>
                </a:lnTo>
                <a:lnTo>
                  <a:pt x="732388" y="15201"/>
                </a:lnTo>
                <a:lnTo>
                  <a:pt x="678287" y="6869"/>
                </a:lnTo>
                <a:lnTo>
                  <a:pt x="622235" y="1745"/>
                </a:lnTo>
                <a:lnTo>
                  <a:pt x="564514" y="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0756" y="6098540"/>
            <a:ext cx="1129030" cy="676276"/>
          </a:xfrm>
          <a:custGeom>
            <a:avLst/>
            <a:gdLst/>
            <a:ahLst/>
            <a:cxnLst/>
            <a:rect l="l" t="t" r="r" b="b"/>
            <a:pathLst>
              <a:path w="1129030" h="676275">
                <a:moveTo>
                  <a:pt x="564514" y="0"/>
                </a:moveTo>
                <a:lnTo>
                  <a:pt x="506794" y="1745"/>
                </a:lnTo>
                <a:lnTo>
                  <a:pt x="450742" y="6869"/>
                </a:lnTo>
                <a:lnTo>
                  <a:pt x="396641" y="15201"/>
                </a:lnTo>
                <a:lnTo>
                  <a:pt x="344775" y="26572"/>
                </a:lnTo>
                <a:lnTo>
                  <a:pt x="295428" y="40812"/>
                </a:lnTo>
                <a:lnTo>
                  <a:pt x="248884" y="57750"/>
                </a:lnTo>
                <a:lnTo>
                  <a:pt x="205426" y="77217"/>
                </a:lnTo>
                <a:lnTo>
                  <a:pt x="165338" y="99044"/>
                </a:lnTo>
                <a:lnTo>
                  <a:pt x="128903" y="123059"/>
                </a:lnTo>
                <a:lnTo>
                  <a:pt x="96407" y="149094"/>
                </a:lnTo>
                <a:lnTo>
                  <a:pt x="68131" y="176979"/>
                </a:lnTo>
                <a:lnTo>
                  <a:pt x="25378" y="237617"/>
                </a:lnTo>
                <a:lnTo>
                  <a:pt x="2914" y="303616"/>
                </a:lnTo>
                <a:lnTo>
                  <a:pt x="0" y="338200"/>
                </a:lnTo>
                <a:lnTo>
                  <a:pt x="2914" y="372763"/>
                </a:lnTo>
                <a:lnTo>
                  <a:pt x="25378" y="438725"/>
                </a:lnTo>
                <a:lnTo>
                  <a:pt x="68131" y="499336"/>
                </a:lnTo>
                <a:lnTo>
                  <a:pt x="96407" y="527211"/>
                </a:lnTo>
                <a:lnTo>
                  <a:pt x="128903" y="553237"/>
                </a:lnTo>
                <a:lnTo>
                  <a:pt x="165338" y="577246"/>
                </a:lnTo>
                <a:lnTo>
                  <a:pt x="205426" y="599067"/>
                </a:lnTo>
                <a:lnTo>
                  <a:pt x="248884" y="618531"/>
                </a:lnTo>
                <a:lnTo>
                  <a:pt x="295428" y="635466"/>
                </a:lnTo>
                <a:lnTo>
                  <a:pt x="344775" y="649704"/>
                </a:lnTo>
                <a:lnTo>
                  <a:pt x="396641" y="661073"/>
                </a:lnTo>
                <a:lnTo>
                  <a:pt x="450742" y="669405"/>
                </a:lnTo>
                <a:lnTo>
                  <a:pt x="506794" y="674529"/>
                </a:lnTo>
                <a:lnTo>
                  <a:pt x="564514" y="676275"/>
                </a:lnTo>
                <a:lnTo>
                  <a:pt x="622235" y="674529"/>
                </a:lnTo>
                <a:lnTo>
                  <a:pt x="678287" y="669405"/>
                </a:lnTo>
                <a:lnTo>
                  <a:pt x="732388" y="661073"/>
                </a:lnTo>
                <a:lnTo>
                  <a:pt x="784254" y="649704"/>
                </a:lnTo>
                <a:lnTo>
                  <a:pt x="833601" y="635466"/>
                </a:lnTo>
                <a:lnTo>
                  <a:pt x="880145" y="618531"/>
                </a:lnTo>
                <a:lnTo>
                  <a:pt x="923603" y="599067"/>
                </a:lnTo>
                <a:lnTo>
                  <a:pt x="963691" y="577246"/>
                </a:lnTo>
                <a:lnTo>
                  <a:pt x="1000126" y="553237"/>
                </a:lnTo>
                <a:lnTo>
                  <a:pt x="1032622" y="527211"/>
                </a:lnTo>
                <a:lnTo>
                  <a:pt x="1060898" y="499336"/>
                </a:lnTo>
                <a:lnTo>
                  <a:pt x="1103651" y="438725"/>
                </a:lnTo>
                <a:lnTo>
                  <a:pt x="1126115" y="372763"/>
                </a:lnTo>
                <a:lnTo>
                  <a:pt x="1129030" y="338200"/>
                </a:lnTo>
                <a:lnTo>
                  <a:pt x="1126115" y="303616"/>
                </a:lnTo>
                <a:lnTo>
                  <a:pt x="1103651" y="237617"/>
                </a:lnTo>
                <a:lnTo>
                  <a:pt x="1060898" y="176979"/>
                </a:lnTo>
                <a:lnTo>
                  <a:pt x="1032622" y="149094"/>
                </a:lnTo>
                <a:lnTo>
                  <a:pt x="1000126" y="123059"/>
                </a:lnTo>
                <a:lnTo>
                  <a:pt x="963691" y="99044"/>
                </a:lnTo>
                <a:lnTo>
                  <a:pt x="923603" y="77217"/>
                </a:lnTo>
                <a:lnTo>
                  <a:pt x="880145" y="57750"/>
                </a:lnTo>
                <a:lnTo>
                  <a:pt x="833601" y="40812"/>
                </a:lnTo>
                <a:lnTo>
                  <a:pt x="784254" y="26572"/>
                </a:lnTo>
                <a:lnTo>
                  <a:pt x="732388" y="15201"/>
                </a:lnTo>
                <a:lnTo>
                  <a:pt x="678287" y="6869"/>
                </a:lnTo>
                <a:lnTo>
                  <a:pt x="622235" y="1745"/>
                </a:lnTo>
                <a:lnTo>
                  <a:pt x="5645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60756" y="6098540"/>
            <a:ext cx="1129030" cy="676276"/>
          </a:xfrm>
          <a:custGeom>
            <a:avLst/>
            <a:gdLst/>
            <a:ahLst/>
            <a:cxnLst/>
            <a:rect l="l" t="t" r="r" b="b"/>
            <a:pathLst>
              <a:path w="1129030" h="676275">
                <a:moveTo>
                  <a:pt x="564514" y="0"/>
                </a:moveTo>
                <a:lnTo>
                  <a:pt x="506794" y="1745"/>
                </a:lnTo>
                <a:lnTo>
                  <a:pt x="450742" y="6869"/>
                </a:lnTo>
                <a:lnTo>
                  <a:pt x="396641" y="15201"/>
                </a:lnTo>
                <a:lnTo>
                  <a:pt x="344775" y="26572"/>
                </a:lnTo>
                <a:lnTo>
                  <a:pt x="295428" y="40812"/>
                </a:lnTo>
                <a:lnTo>
                  <a:pt x="248884" y="57750"/>
                </a:lnTo>
                <a:lnTo>
                  <a:pt x="205426" y="77217"/>
                </a:lnTo>
                <a:lnTo>
                  <a:pt x="165338" y="99044"/>
                </a:lnTo>
                <a:lnTo>
                  <a:pt x="128903" y="123059"/>
                </a:lnTo>
                <a:lnTo>
                  <a:pt x="96407" y="149094"/>
                </a:lnTo>
                <a:lnTo>
                  <a:pt x="68131" y="176979"/>
                </a:lnTo>
                <a:lnTo>
                  <a:pt x="25378" y="237617"/>
                </a:lnTo>
                <a:lnTo>
                  <a:pt x="2914" y="303616"/>
                </a:lnTo>
                <a:lnTo>
                  <a:pt x="0" y="338200"/>
                </a:lnTo>
                <a:lnTo>
                  <a:pt x="2914" y="372763"/>
                </a:lnTo>
                <a:lnTo>
                  <a:pt x="25378" y="438725"/>
                </a:lnTo>
                <a:lnTo>
                  <a:pt x="68131" y="499336"/>
                </a:lnTo>
                <a:lnTo>
                  <a:pt x="96407" y="527211"/>
                </a:lnTo>
                <a:lnTo>
                  <a:pt x="128903" y="553237"/>
                </a:lnTo>
                <a:lnTo>
                  <a:pt x="165338" y="577246"/>
                </a:lnTo>
                <a:lnTo>
                  <a:pt x="205426" y="599067"/>
                </a:lnTo>
                <a:lnTo>
                  <a:pt x="248884" y="618531"/>
                </a:lnTo>
                <a:lnTo>
                  <a:pt x="295428" y="635466"/>
                </a:lnTo>
                <a:lnTo>
                  <a:pt x="344775" y="649704"/>
                </a:lnTo>
                <a:lnTo>
                  <a:pt x="396641" y="661073"/>
                </a:lnTo>
                <a:lnTo>
                  <a:pt x="450742" y="669405"/>
                </a:lnTo>
                <a:lnTo>
                  <a:pt x="506794" y="674529"/>
                </a:lnTo>
                <a:lnTo>
                  <a:pt x="564514" y="676275"/>
                </a:lnTo>
                <a:lnTo>
                  <a:pt x="622235" y="674529"/>
                </a:lnTo>
                <a:lnTo>
                  <a:pt x="678287" y="669405"/>
                </a:lnTo>
                <a:lnTo>
                  <a:pt x="732388" y="661073"/>
                </a:lnTo>
                <a:lnTo>
                  <a:pt x="784254" y="649704"/>
                </a:lnTo>
                <a:lnTo>
                  <a:pt x="833601" y="635466"/>
                </a:lnTo>
                <a:lnTo>
                  <a:pt x="880145" y="618531"/>
                </a:lnTo>
                <a:lnTo>
                  <a:pt x="923603" y="599067"/>
                </a:lnTo>
                <a:lnTo>
                  <a:pt x="963691" y="577246"/>
                </a:lnTo>
                <a:lnTo>
                  <a:pt x="1000126" y="553237"/>
                </a:lnTo>
                <a:lnTo>
                  <a:pt x="1032622" y="527211"/>
                </a:lnTo>
                <a:lnTo>
                  <a:pt x="1060898" y="499336"/>
                </a:lnTo>
                <a:lnTo>
                  <a:pt x="1103651" y="438725"/>
                </a:lnTo>
                <a:lnTo>
                  <a:pt x="1126115" y="372763"/>
                </a:lnTo>
                <a:lnTo>
                  <a:pt x="1129030" y="338200"/>
                </a:lnTo>
                <a:lnTo>
                  <a:pt x="1126115" y="303616"/>
                </a:lnTo>
                <a:lnTo>
                  <a:pt x="1103651" y="237617"/>
                </a:lnTo>
                <a:lnTo>
                  <a:pt x="1060898" y="176979"/>
                </a:lnTo>
                <a:lnTo>
                  <a:pt x="1032622" y="149094"/>
                </a:lnTo>
                <a:lnTo>
                  <a:pt x="1000126" y="123059"/>
                </a:lnTo>
                <a:lnTo>
                  <a:pt x="963691" y="99044"/>
                </a:lnTo>
                <a:lnTo>
                  <a:pt x="923603" y="77217"/>
                </a:lnTo>
                <a:lnTo>
                  <a:pt x="880145" y="57750"/>
                </a:lnTo>
                <a:lnTo>
                  <a:pt x="833601" y="40812"/>
                </a:lnTo>
                <a:lnTo>
                  <a:pt x="784254" y="26572"/>
                </a:lnTo>
                <a:lnTo>
                  <a:pt x="732388" y="15201"/>
                </a:lnTo>
                <a:lnTo>
                  <a:pt x="678287" y="6869"/>
                </a:lnTo>
                <a:lnTo>
                  <a:pt x="622235" y="1745"/>
                </a:lnTo>
                <a:lnTo>
                  <a:pt x="56451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310386" y="6210691"/>
            <a:ext cx="431800" cy="37959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19685">
              <a:lnSpc>
                <a:spcPts val="1420"/>
              </a:lnSpc>
              <a:spcBef>
                <a:spcPts val="160"/>
              </a:spcBef>
            </a:pPr>
            <a:r>
              <a:rPr sz="1200" b="1" dirty="0">
                <a:latin typeface="Times New Roman"/>
                <a:cs typeface="Times New Roman"/>
              </a:rPr>
              <a:t>Input  </a:t>
            </a:r>
            <a:r>
              <a:rPr sz="1200" b="1" spc="-5" dirty="0">
                <a:latin typeface="Times New Roman"/>
                <a:cs typeface="Times New Roman"/>
              </a:rPr>
              <a:t>I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10" dirty="0">
                <a:latin typeface="Times New Roman"/>
                <a:cs typeface="Times New Roman"/>
              </a:rPr>
              <a:t>g</a:t>
            </a:r>
            <a:r>
              <a:rPr sz="1200" b="1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07132" y="6859271"/>
            <a:ext cx="1128395" cy="338454"/>
          </a:xfrm>
          <a:custGeom>
            <a:avLst/>
            <a:gdLst/>
            <a:ahLst/>
            <a:cxnLst/>
            <a:rect l="l" t="t" r="r" b="b"/>
            <a:pathLst>
              <a:path w="1128395" h="338454">
                <a:moveTo>
                  <a:pt x="0" y="338454"/>
                </a:moveTo>
                <a:lnTo>
                  <a:pt x="1128395" y="338454"/>
                </a:lnTo>
                <a:lnTo>
                  <a:pt x="1128395" y="0"/>
                </a:lnTo>
                <a:lnTo>
                  <a:pt x="0" y="0"/>
                </a:lnTo>
                <a:lnTo>
                  <a:pt x="0" y="338454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30932" y="6783070"/>
            <a:ext cx="1128395" cy="338454"/>
          </a:xfrm>
          <a:custGeom>
            <a:avLst/>
            <a:gdLst/>
            <a:ahLst/>
            <a:cxnLst/>
            <a:rect l="l" t="t" r="r" b="b"/>
            <a:pathLst>
              <a:path w="1128395" h="338454">
                <a:moveTo>
                  <a:pt x="0" y="338454"/>
                </a:moveTo>
                <a:lnTo>
                  <a:pt x="1128395" y="338454"/>
                </a:lnTo>
                <a:lnTo>
                  <a:pt x="1128395" y="0"/>
                </a:lnTo>
                <a:lnTo>
                  <a:pt x="0" y="0"/>
                </a:lnTo>
                <a:lnTo>
                  <a:pt x="0" y="3384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630932" y="6783069"/>
            <a:ext cx="1128395" cy="23147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365"/>
              </a:spcBef>
            </a:pPr>
            <a:r>
              <a:rPr sz="1200" b="1" spc="-5" dirty="0">
                <a:latin typeface="Times New Roman"/>
                <a:cs typeface="Times New Roman"/>
              </a:rPr>
              <a:t>Segmentation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28677" y="5787010"/>
            <a:ext cx="7372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Transform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995548" y="5907417"/>
            <a:ext cx="338455" cy="1354455"/>
          </a:xfrm>
          <a:custGeom>
            <a:avLst/>
            <a:gdLst/>
            <a:ahLst/>
            <a:cxnLst/>
            <a:rect l="l" t="t" r="r" b="b"/>
            <a:pathLst>
              <a:path w="338454" h="1354454">
                <a:moveTo>
                  <a:pt x="0" y="1354455"/>
                </a:moveTo>
                <a:lnTo>
                  <a:pt x="338454" y="1354455"/>
                </a:lnTo>
                <a:lnTo>
                  <a:pt x="338454" y="0"/>
                </a:lnTo>
                <a:lnTo>
                  <a:pt x="0" y="0"/>
                </a:lnTo>
                <a:lnTo>
                  <a:pt x="0" y="135445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19345" y="5831216"/>
            <a:ext cx="338455" cy="1354455"/>
          </a:xfrm>
          <a:custGeom>
            <a:avLst/>
            <a:gdLst/>
            <a:ahLst/>
            <a:cxnLst/>
            <a:rect l="l" t="t" r="r" b="b"/>
            <a:pathLst>
              <a:path w="338454" h="1354454">
                <a:moveTo>
                  <a:pt x="0" y="1354455"/>
                </a:moveTo>
                <a:lnTo>
                  <a:pt x="338454" y="1354455"/>
                </a:lnTo>
                <a:lnTo>
                  <a:pt x="338454" y="0"/>
                </a:lnTo>
                <a:lnTo>
                  <a:pt x="0" y="0"/>
                </a:lnTo>
                <a:lnTo>
                  <a:pt x="0" y="13544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19345" y="5831216"/>
            <a:ext cx="338455" cy="1354455"/>
          </a:xfrm>
          <a:custGeom>
            <a:avLst/>
            <a:gdLst/>
            <a:ahLst/>
            <a:cxnLst/>
            <a:rect l="l" t="t" r="r" b="b"/>
            <a:pathLst>
              <a:path w="338454" h="1354454">
                <a:moveTo>
                  <a:pt x="0" y="1354455"/>
                </a:moveTo>
                <a:lnTo>
                  <a:pt x="338454" y="1354455"/>
                </a:lnTo>
                <a:lnTo>
                  <a:pt x="338454" y="0"/>
                </a:lnTo>
                <a:lnTo>
                  <a:pt x="0" y="0"/>
                </a:lnTo>
                <a:lnTo>
                  <a:pt x="0" y="135445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006723" y="5858648"/>
            <a:ext cx="144145" cy="1260281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ct val="96400"/>
              </a:lnSpc>
              <a:spcBef>
                <a:spcPts val="150"/>
              </a:spcBef>
            </a:pPr>
            <a:r>
              <a:rPr sz="1200" b="1" dirty="0">
                <a:latin typeface="Times New Roman"/>
                <a:cs typeface="Times New Roman"/>
              </a:rPr>
              <a:t>F  L  T  </a:t>
            </a:r>
            <a:r>
              <a:rPr sz="1200" b="1" spc="-5" dirty="0">
                <a:latin typeface="Times New Roman"/>
                <a:cs typeface="Times New Roman"/>
              </a:rPr>
              <a:t>R  I  N  </a:t>
            </a:r>
            <a:r>
              <a:rPr sz="1200" b="1" dirty="0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15617" y="6287770"/>
            <a:ext cx="970915" cy="451484"/>
          </a:xfrm>
          <a:custGeom>
            <a:avLst/>
            <a:gdLst/>
            <a:ahLst/>
            <a:cxnLst/>
            <a:rect l="l" t="t" r="r" b="b"/>
            <a:pathLst>
              <a:path w="970914" h="451484">
                <a:moveTo>
                  <a:pt x="0" y="451485"/>
                </a:moveTo>
                <a:lnTo>
                  <a:pt x="970914" y="451485"/>
                </a:lnTo>
                <a:lnTo>
                  <a:pt x="970914" y="0"/>
                </a:lnTo>
                <a:lnTo>
                  <a:pt x="0" y="0"/>
                </a:lnTo>
                <a:lnTo>
                  <a:pt x="0" y="45148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39417" y="6211569"/>
            <a:ext cx="970915" cy="451484"/>
          </a:xfrm>
          <a:custGeom>
            <a:avLst/>
            <a:gdLst/>
            <a:ahLst/>
            <a:cxnLst/>
            <a:rect l="l" t="t" r="r" b="b"/>
            <a:pathLst>
              <a:path w="970914" h="451484">
                <a:moveTo>
                  <a:pt x="0" y="451485"/>
                </a:moveTo>
                <a:lnTo>
                  <a:pt x="970914" y="451485"/>
                </a:lnTo>
                <a:lnTo>
                  <a:pt x="970914" y="0"/>
                </a:lnTo>
                <a:lnTo>
                  <a:pt x="0" y="0"/>
                </a:lnTo>
                <a:lnTo>
                  <a:pt x="0" y="4514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39417" y="6211569"/>
            <a:ext cx="970915" cy="451484"/>
          </a:xfrm>
          <a:custGeom>
            <a:avLst/>
            <a:gdLst/>
            <a:ahLst/>
            <a:cxnLst/>
            <a:rect l="l" t="t" r="r" b="b"/>
            <a:pathLst>
              <a:path w="970914" h="451484">
                <a:moveTo>
                  <a:pt x="0" y="451485"/>
                </a:moveTo>
                <a:lnTo>
                  <a:pt x="970914" y="451485"/>
                </a:lnTo>
                <a:lnTo>
                  <a:pt x="970914" y="0"/>
                </a:lnTo>
                <a:lnTo>
                  <a:pt x="0" y="0"/>
                </a:lnTo>
                <a:lnTo>
                  <a:pt x="0" y="451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566411" y="6239636"/>
            <a:ext cx="718185" cy="3840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63500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Features  </a:t>
            </a:r>
            <a:r>
              <a:rPr sz="1200" b="1" dirty="0">
                <a:latin typeface="Times New Roman"/>
                <a:cs typeface="Times New Roman"/>
              </a:rPr>
              <a:t>Ext</a:t>
            </a:r>
            <a:r>
              <a:rPr sz="1200" b="1" spc="-10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052320" y="2448573"/>
            <a:ext cx="452120" cy="76199"/>
          </a:xfrm>
          <a:custGeom>
            <a:avLst/>
            <a:gdLst/>
            <a:ahLst/>
            <a:cxnLst/>
            <a:rect l="l" t="t" r="r" b="b"/>
            <a:pathLst>
              <a:path w="452119" h="76200">
                <a:moveTo>
                  <a:pt x="375919" y="0"/>
                </a:moveTo>
                <a:lnTo>
                  <a:pt x="375919" y="76200"/>
                </a:lnTo>
                <a:lnTo>
                  <a:pt x="439419" y="44450"/>
                </a:lnTo>
                <a:lnTo>
                  <a:pt x="388619" y="44450"/>
                </a:lnTo>
                <a:lnTo>
                  <a:pt x="388619" y="31750"/>
                </a:lnTo>
                <a:lnTo>
                  <a:pt x="439419" y="31750"/>
                </a:lnTo>
                <a:lnTo>
                  <a:pt x="375919" y="0"/>
                </a:lnTo>
                <a:close/>
              </a:path>
              <a:path w="452119" h="76200">
                <a:moveTo>
                  <a:pt x="37591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75919" y="44450"/>
                </a:lnTo>
                <a:lnTo>
                  <a:pt x="375919" y="31750"/>
                </a:lnTo>
                <a:close/>
              </a:path>
              <a:path w="452119" h="76200">
                <a:moveTo>
                  <a:pt x="439419" y="31750"/>
                </a:moveTo>
                <a:lnTo>
                  <a:pt x="388619" y="31750"/>
                </a:lnTo>
                <a:lnTo>
                  <a:pt x="388619" y="44450"/>
                </a:lnTo>
                <a:lnTo>
                  <a:pt x="439419" y="44450"/>
                </a:lnTo>
                <a:lnTo>
                  <a:pt x="452119" y="38100"/>
                </a:lnTo>
                <a:lnTo>
                  <a:pt x="4394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33470" y="2448573"/>
            <a:ext cx="450850" cy="76199"/>
          </a:xfrm>
          <a:custGeom>
            <a:avLst/>
            <a:gdLst/>
            <a:ahLst/>
            <a:cxnLst/>
            <a:rect l="l" t="t" r="r" b="b"/>
            <a:pathLst>
              <a:path w="450850" h="76200">
                <a:moveTo>
                  <a:pt x="374650" y="0"/>
                </a:moveTo>
                <a:lnTo>
                  <a:pt x="374650" y="76200"/>
                </a:lnTo>
                <a:lnTo>
                  <a:pt x="438150" y="44450"/>
                </a:lnTo>
                <a:lnTo>
                  <a:pt x="387350" y="44450"/>
                </a:lnTo>
                <a:lnTo>
                  <a:pt x="387350" y="31750"/>
                </a:lnTo>
                <a:lnTo>
                  <a:pt x="438150" y="31750"/>
                </a:lnTo>
                <a:lnTo>
                  <a:pt x="374650" y="0"/>
                </a:lnTo>
                <a:close/>
              </a:path>
              <a:path w="450850" h="76200">
                <a:moveTo>
                  <a:pt x="37465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74650" y="44450"/>
                </a:lnTo>
                <a:lnTo>
                  <a:pt x="374650" y="31750"/>
                </a:lnTo>
                <a:close/>
              </a:path>
              <a:path w="450850" h="76200">
                <a:moveTo>
                  <a:pt x="438150" y="31750"/>
                </a:moveTo>
                <a:lnTo>
                  <a:pt x="387350" y="31750"/>
                </a:lnTo>
                <a:lnTo>
                  <a:pt x="387350" y="44450"/>
                </a:lnTo>
                <a:lnTo>
                  <a:pt x="438150" y="44450"/>
                </a:lnTo>
                <a:lnTo>
                  <a:pt x="450850" y="38100"/>
                </a:lnTo>
                <a:lnTo>
                  <a:pt x="438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87925" y="2448573"/>
            <a:ext cx="789940" cy="76199"/>
          </a:xfrm>
          <a:custGeom>
            <a:avLst/>
            <a:gdLst/>
            <a:ahLst/>
            <a:cxnLst/>
            <a:rect l="l" t="t" r="r" b="b"/>
            <a:pathLst>
              <a:path w="789939" h="76200">
                <a:moveTo>
                  <a:pt x="713739" y="0"/>
                </a:moveTo>
                <a:lnTo>
                  <a:pt x="713739" y="76200"/>
                </a:lnTo>
                <a:lnTo>
                  <a:pt x="777239" y="44450"/>
                </a:lnTo>
                <a:lnTo>
                  <a:pt x="726439" y="44450"/>
                </a:lnTo>
                <a:lnTo>
                  <a:pt x="726439" y="31750"/>
                </a:lnTo>
                <a:lnTo>
                  <a:pt x="777239" y="31750"/>
                </a:lnTo>
                <a:lnTo>
                  <a:pt x="713739" y="0"/>
                </a:lnTo>
                <a:close/>
              </a:path>
              <a:path w="789939" h="76200">
                <a:moveTo>
                  <a:pt x="71373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13739" y="44450"/>
                </a:lnTo>
                <a:lnTo>
                  <a:pt x="713739" y="31750"/>
                </a:lnTo>
                <a:close/>
              </a:path>
              <a:path w="789939" h="76200">
                <a:moveTo>
                  <a:pt x="777239" y="31750"/>
                </a:moveTo>
                <a:lnTo>
                  <a:pt x="726439" y="31750"/>
                </a:lnTo>
                <a:lnTo>
                  <a:pt x="726439" y="44450"/>
                </a:lnTo>
                <a:lnTo>
                  <a:pt x="777239" y="44450"/>
                </a:lnTo>
                <a:lnTo>
                  <a:pt x="789939" y="38100"/>
                </a:lnTo>
                <a:lnTo>
                  <a:pt x="77723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90994" y="6278879"/>
            <a:ext cx="800100" cy="457834"/>
          </a:xfrm>
          <a:custGeom>
            <a:avLst/>
            <a:gdLst/>
            <a:ahLst/>
            <a:cxnLst/>
            <a:rect l="l" t="t" r="r" b="b"/>
            <a:pathLst>
              <a:path w="800100" h="457834">
                <a:moveTo>
                  <a:pt x="0" y="457835"/>
                </a:moveTo>
                <a:lnTo>
                  <a:pt x="800100" y="457835"/>
                </a:lnTo>
                <a:lnTo>
                  <a:pt x="800100" y="0"/>
                </a:lnTo>
                <a:lnTo>
                  <a:pt x="0" y="0"/>
                </a:lnTo>
                <a:lnTo>
                  <a:pt x="0" y="457835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14794" y="6202681"/>
            <a:ext cx="800100" cy="457834"/>
          </a:xfrm>
          <a:custGeom>
            <a:avLst/>
            <a:gdLst/>
            <a:ahLst/>
            <a:cxnLst/>
            <a:rect l="l" t="t" r="r" b="b"/>
            <a:pathLst>
              <a:path w="800100" h="457834">
                <a:moveTo>
                  <a:pt x="0" y="457835"/>
                </a:moveTo>
                <a:lnTo>
                  <a:pt x="800100" y="457835"/>
                </a:lnTo>
                <a:lnTo>
                  <a:pt x="800100" y="0"/>
                </a:lnTo>
                <a:lnTo>
                  <a:pt x="0" y="0"/>
                </a:lnTo>
                <a:lnTo>
                  <a:pt x="0" y="4578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614794" y="6202679"/>
            <a:ext cx="800100" cy="40652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7790" marR="128905">
              <a:lnSpc>
                <a:spcPts val="1420"/>
              </a:lnSpc>
              <a:spcBef>
                <a:spcPts val="370"/>
              </a:spcBef>
            </a:pPr>
            <a:r>
              <a:rPr sz="1200" b="1" spc="-15" dirty="0">
                <a:latin typeface="Times New Roman"/>
                <a:cs typeface="Times New Roman"/>
              </a:rPr>
              <a:t>F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spc="10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tu</a:t>
            </a:r>
            <a:r>
              <a:rPr sz="1200" b="1" spc="-10" dirty="0">
                <a:latin typeface="Times New Roman"/>
                <a:cs typeface="Times New Roman"/>
              </a:rPr>
              <a:t>r</a:t>
            </a:r>
            <a:r>
              <a:rPr sz="1200" b="1" spc="-5" dirty="0">
                <a:latin typeface="Times New Roman"/>
                <a:cs typeface="Times New Roman"/>
              </a:rPr>
              <a:t>es  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724025" y="5008246"/>
            <a:ext cx="2286000" cy="342900"/>
          </a:xfrm>
          <a:custGeom>
            <a:avLst/>
            <a:gdLst/>
            <a:ahLst/>
            <a:cxnLst/>
            <a:rect l="l" t="t" r="r" b="b"/>
            <a:pathLst>
              <a:path w="2286000" h="342900">
                <a:moveTo>
                  <a:pt x="0" y="342900"/>
                </a:moveTo>
                <a:lnTo>
                  <a:pt x="2286000" y="342900"/>
                </a:lnTo>
                <a:lnTo>
                  <a:pt x="2286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24025" y="5008246"/>
            <a:ext cx="2286000" cy="342900"/>
          </a:xfrm>
          <a:custGeom>
            <a:avLst/>
            <a:gdLst/>
            <a:ahLst/>
            <a:cxnLst/>
            <a:rect l="l" t="t" r="r" b="b"/>
            <a:pathLst>
              <a:path w="2286000" h="342900">
                <a:moveTo>
                  <a:pt x="0" y="342900"/>
                </a:moveTo>
                <a:lnTo>
                  <a:pt x="2286000" y="342900"/>
                </a:lnTo>
                <a:lnTo>
                  <a:pt x="2286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808733" y="5041773"/>
            <a:ext cx="179641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b. Image Analysis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Domains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32534" y="3136519"/>
            <a:ext cx="11722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a. </a:t>
            </a:r>
            <a:r>
              <a:rPr sz="1200" b="1" spc="-5" dirty="0">
                <a:latin typeface="Times New Roman"/>
                <a:cs typeface="Times New Roman"/>
              </a:rPr>
              <a:t>Image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390901" y="6379856"/>
            <a:ext cx="114300" cy="635"/>
          </a:xfrm>
          <a:custGeom>
            <a:avLst/>
            <a:gdLst/>
            <a:ahLst/>
            <a:cxnLst/>
            <a:rect l="l" t="t" r="r" b="b"/>
            <a:pathLst>
              <a:path w="114300" h="635">
                <a:moveTo>
                  <a:pt x="0" y="0"/>
                </a:moveTo>
                <a:lnTo>
                  <a:pt x="114300" y="63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76633" y="5922645"/>
            <a:ext cx="635" cy="457200"/>
          </a:xfrm>
          <a:custGeom>
            <a:avLst/>
            <a:gdLst/>
            <a:ahLst/>
            <a:cxnLst/>
            <a:rect l="l" t="t" r="r" b="b"/>
            <a:pathLst>
              <a:path w="635" h="457200">
                <a:moveTo>
                  <a:pt x="0" y="457200"/>
                </a:moveTo>
                <a:lnTo>
                  <a:pt x="6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67100" y="5884939"/>
            <a:ext cx="158114" cy="761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476633" y="6379845"/>
            <a:ext cx="635" cy="571500"/>
          </a:xfrm>
          <a:custGeom>
            <a:avLst/>
            <a:gdLst/>
            <a:ahLst/>
            <a:cxnLst/>
            <a:rect l="l" t="t" r="r" b="b"/>
            <a:pathLst>
              <a:path w="635" h="571500">
                <a:moveTo>
                  <a:pt x="0" y="0"/>
                </a:moveTo>
                <a:lnTo>
                  <a:pt x="635" y="5714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455037" y="6913638"/>
            <a:ext cx="187325" cy="761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772027" y="5884939"/>
            <a:ext cx="187325" cy="761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772027" y="6913638"/>
            <a:ext cx="187325" cy="761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267325" y="6399288"/>
            <a:ext cx="228600" cy="76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410326" y="6399288"/>
            <a:ext cx="228600" cy="76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066928" y="6399288"/>
            <a:ext cx="228600" cy="76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743325" y="7551419"/>
            <a:ext cx="1257300" cy="342900"/>
          </a:xfrm>
          <a:custGeom>
            <a:avLst/>
            <a:gdLst/>
            <a:ahLst/>
            <a:cxnLst/>
            <a:rect l="l" t="t" r="r" b="b"/>
            <a:pathLst>
              <a:path w="1257300" h="342900">
                <a:moveTo>
                  <a:pt x="0" y="342899"/>
                </a:moveTo>
                <a:lnTo>
                  <a:pt x="1257300" y="342899"/>
                </a:lnTo>
                <a:lnTo>
                  <a:pt x="1257300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667125" y="7475220"/>
            <a:ext cx="1257300" cy="342900"/>
          </a:xfrm>
          <a:custGeom>
            <a:avLst/>
            <a:gdLst/>
            <a:ahLst/>
            <a:cxnLst/>
            <a:rect l="l" t="t" r="r" b="b"/>
            <a:pathLst>
              <a:path w="1257300" h="342900">
                <a:moveTo>
                  <a:pt x="0" y="342899"/>
                </a:moveTo>
                <a:lnTo>
                  <a:pt x="1257300" y="342899"/>
                </a:lnTo>
                <a:lnTo>
                  <a:pt x="1257300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67125" y="7475220"/>
            <a:ext cx="1257300" cy="342900"/>
          </a:xfrm>
          <a:custGeom>
            <a:avLst/>
            <a:gdLst/>
            <a:ahLst/>
            <a:cxnLst/>
            <a:rect l="l" t="t" r="r" b="b"/>
            <a:pathLst>
              <a:path w="1257300" h="342900">
                <a:moveTo>
                  <a:pt x="0" y="342899"/>
                </a:moveTo>
                <a:lnTo>
                  <a:pt x="1257300" y="342899"/>
                </a:lnTo>
                <a:lnTo>
                  <a:pt x="1257300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667125" y="7475232"/>
            <a:ext cx="1257300" cy="22890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345"/>
              </a:spcBef>
            </a:pPr>
            <a:r>
              <a:rPr sz="1200" b="1" spc="-5" dirty="0">
                <a:latin typeface="Times New Roman"/>
                <a:cs typeface="Times New Roman"/>
              </a:rPr>
              <a:t>Application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981833" y="6646544"/>
            <a:ext cx="635" cy="1028699"/>
          </a:xfrm>
          <a:custGeom>
            <a:avLst/>
            <a:gdLst/>
            <a:ahLst/>
            <a:cxnLst/>
            <a:rect l="l" t="t" r="r" b="b"/>
            <a:pathLst>
              <a:path w="634" h="1028700">
                <a:moveTo>
                  <a:pt x="0" y="0"/>
                </a:moveTo>
                <a:lnTo>
                  <a:pt x="634" y="1028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24425" y="7599056"/>
            <a:ext cx="2057400" cy="76199"/>
          </a:xfrm>
          <a:custGeom>
            <a:avLst/>
            <a:gdLst/>
            <a:ahLst/>
            <a:cxnLst/>
            <a:rect l="l" t="t" r="r" b="b"/>
            <a:pathLst>
              <a:path w="2057400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63500" y="44449"/>
                </a:lnTo>
                <a:lnTo>
                  <a:pt x="63500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2057400" h="76200">
                <a:moveTo>
                  <a:pt x="76200" y="31749"/>
                </a:moveTo>
                <a:lnTo>
                  <a:pt x="63500" y="31749"/>
                </a:lnTo>
                <a:lnTo>
                  <a:pt x="63500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2057400" h="76200">
                <a:moveTo>
                  <a:pt x="2057400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2057400" y="44449"/>
                </a:lnTo>
                <a:lnTo>
                  <a:pt x="205740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495427" y="7637144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21717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57325" y="6722745"/>
            <a:ext cx="76200" cy="914400"/>
          </a:xfrm>
          <a:custGeom>
            <a:avLst/>
            <a:gdLst/>
            <a:ahLst/>
            <a:cxnLst/>
            <a:rect l="l" t="t" r="r" b="b"/>
            <a:pathLst>
              <a:path w="76200" h="914400">
                <a:moveTo>
                  <a:pt x="44450" y="63500"/>
                </a:moveTo>
                <a:lnTo>
                  <a:pt x="31750" y="63500"/>
                </a:lnTo>
                <a:lnTo>
                  <a:pt x="31750" y="914399"/>
                </a:lnTo>
                <a:lnTo>
                  <a:pt x="44450" y="914399"/>
                </a:lnTo>
                <a:lnTo>
                  <a:pt x="44450" y="63500"/>
                </a:lnTo>
                <a:close/>
              </a:path>
              <a:path w="76200" h="9144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9144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808733" y="7899655"/>
            <a:ext cx="11633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c. Image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0"/>
            <a:ext cx="5515610" cy="5410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545465" lvl="1" indent="-3048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5461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Region –of-Interest 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</a:t>
            </a:r>
            <a:r>
              <a:rPr sz="16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Geometry</a:t>
            </a:r>
            <a:endParaRPr sz="1600">
              <a:latin typeface="Times New Roman"/>
              <a:cs typeface="Times New Roman"/>
            </a:endParaRPr>
          </a:p>
          <a:p>
            <a:pPr marL="240665" marR="6985" algn="just">
              <a:lnSpc>
                <a:spcPct val="1437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Often, for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spc="-10" dirty="0">
                <a:latin typeface="Times New Roman"/>
                <a:cs typeface="Times New Roman"/>
              </a:rPr>
              <a:t>analysis </a:t>
            </a:r>
            <a:r>
              <a:rPr sz="1400" spc="-5" dirty="0">
                <a:latin typeface="Times New Roman"/>
                <a:cs typeface="Times New Roman"/>
              </a:rPr>
              <a:t>we want to investigate more closely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specific  </a:t>
            </a:r>
            <a:r>
              <a:rPr sz="1400" dirty="0">
                <a:latin typeface="Times New Roman"/>
                <a:cs typeface="Times New Roman"/>
              </a:rPr>
              <a:t>area </a:t>
            </a:r>
            <a:r>
              <a:rPr sz="1400" spc="-5" dirty="0">
                <a:latin typeface="Times New Roman"/>
                <a:cs typeface="Times New Roman"/>
              </a:rPr>
              <a:t>within the image, called region of interest </a:t>
            </a:r>
            <a:r>
              <a:rPr sz="1400" spc="5" dirty="0">
                <a:latin typeface="Times New Roman"/>
                <a:cs typeface="Times New Roman"/>
              </a:rPr>
              <a:t>(ROI). </a:t>
            </a:r>
            <a:r>
              <a:rPr sz="1400" spc="-5" dirty="0">
                <a:latin typeface="Times New Roman"/>
                <a:cs typeface="Times New Roman"/>
              </a:rPr>
              <a:t>To do this we need  operation that modifies the spatial coordinates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image, and these are  categorized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image geometry </a:t>
            </a:r>
            <a:r>
              <a:rPr sz="1400" dirty="0">
                <a:latin typeface="Times New Roman"/>
                <a:cs typeface="Times New Roman"/>
              </a:rPr>
              <a:t>operations. </a:t>
            </a:r>
            <a:r>
              <a:rPr sz="1400" spc="-5" dirty="0">
                <a:latin typeface="Times New Roman"/>
                <a:cs typeface="Times New Roman"/>
              </a:rPr>
              <a:t>The image geometry  operations discussed </a:t>
            </a:r>
            <a:r>
              <a:rPr sz="1400" dirty="0">
                <a:latin typeface="Times New Roman"/>
                <a:cs typeface="Times New Roman"/>
              </a:rPr>
              <a:t>here </a:t>
            </a:r>
            <a:r>
              <a:rPr sz="1400" spc="-5" dirty="0">
                <a:latin typeface="Times New Roman"/>
                <a:cs typeface="Times New Roman"/>
              </a:rPr>
              <a:t>include: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Crop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Zoom, </a:t>
            </a:r>
            <a:r>
              <a:rPr sz="1400" dirty="0">
                <a:latin typeface="Times New Roman"/>
                <a:cs typeface="Times New Roman"/>
              </a:rPr>
              <a:t>enlarge </a:t>
            </a:r>
            <a:r>
              <a:rPr sz="1400" spc="-5" dirty="0">
                <a:latin typeface="Times New Roman"/>
                <a:cs typeface="Times New Roman"/>
              </a:rPr>
              <a:t>,shrink, translate and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rotate.</a:t>
            </a:r>
            <a:endParaRPr sz="1400">
              <a:latin typeface="Times New Roman"/>
              <a:cs typeface="Times New Roman"/>
            </a:endParaRPr>
          </a:p>
          <a:p>
            <a:pPr marL="240665" indent="2286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crop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selecting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small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portion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240665" marR="5080" algn="just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sub image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cutting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away </a:t>
            </a:r>
            <a:r>
              <a:rPr sz="1400" spc="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image.  After we have cropped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sub image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original image we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zoom  </a:t>
            </a:r>
            <a:r>
              <a:rPr sz="1400" dirty="0">
                <a:latin typeface="Times New Roman"/>
                <a:cs typeface="Times New Roman"/>
              </a:rPr>
              <a:t>in on it by enlarge </a:t>
            </a:r>
            <a:r>
              <a:rPr sz="1400" spc="-5" dirty="0">
                <a:latin typeface="Times New Roman"/>
                <a:cs typeface="Times New Roman"/>
              </a:rPr>
              <a:t>it. The zoom </a:t>
            </a:r>
            <a:r>
              <a:rPr sz="1400" dirty="0">
                <a:latin typeface="Times New Roman"/>
                <a:cs typeface="Times New Roman"/>
              </a:rPr>
              <a:t>process </a:t>
            </a:r>
            <a:r>
              <a:rPr sz="1400" spc="-5" dirty="0">
                <a:latin typeface="Times New Roman"/>
                <a:cs typeface="Times New Roman"/>
              </a:rPr>
              <a:t>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done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numerous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ways:</a:t>
            </a:r>
            <a:endParaRPr sz="1400">
              <a:latin typeface="Times New Roman"/>
              <a:cs typeface="Times New Roman"/>
            </a:endParaRPr>
          </a:p>
          <a:p>
            <a:pPr marL="697865" lvl="2" indent="-22860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698500" algn="l"/>
              </a:tabLst>
            </a:pPr>
            <a:r>
              <a:rPr sz="1400" b="1" dirty="0">
                <a:latin typeface="Times New Roman"/>
                <a:cs typeface="Times New Roman"/>
              </a:rPr>
              <a:t>Zero-Order</a:t>
            </a:r>
            <a:r>
              <a:rPr sz="1400" b="1" spc="-5" dirty="0">
                <a:latin typeface="Times New Roman"/>
                <a:cs typeface="Times New Roman"/>
              </a:rPr>
              <a:t> Hold.</a:t>
            </a:r>
            <a:endParaRPr sz="1400">
              <a:latin typeface="Times New Roman"/>
              <a:cs typeface="Times New Roman"/>
            </a:endParaRPr>
          </a:p>
          <a:p>
            <a:pPr marL="697865" lvl="2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698500" algn="l"/>
              </a:tabLst>
            </a:pPr>
            <a:r>
              <a:rPr sz="1400" b="1" dirty="0">
                <a:latin typeface="Times New Roman"/>
                <a:cs typeface="Times New Roman"/>
              </a:rPr>
              <a:t>First </a:t>
            </a:r>
            <a:r>
              <a:rPr sz="1400" b="1" spc="-5" dirty="0">
                <a:latin typeface="Times New Roman"/>
                <a:cs typeface="Times New Roman"/>
              </a:rPr>
              <a:t>_Order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Hold.</a:t>
            </a:r>
            <a:endParaRPr sz="1400">
              <a:latin typeface="Times New Roman"/>
              <a:cs typeface="Times New Roman"/>
            </a:endParaRPr>
          </a:p>
          <a:p>
            <a:pPr marL="697865" lvl="2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6985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Convolution.</a:t>
            </a:r>
            <a:endParaRPr sz="1400">
              <a:latin typeface="Times New Roman"/>
              <a:cs typeface="Times New Roman"/>
            </a:endParaRPr>
          </a:p>
          <a:p>
            <a:pPr marL="240665" marR="8255" algn="just">
              <a:lnSpc>
                <a:spcPts val="2410"/>
              </a:lnSpc>
              <a:spcBef>
                <a:spcPts val="180"/>
              </a:spcBef>
            </a:pPr>
            <a:r>
              <a:rPr sz="1400" b="1" dirty="0">
                <a:latin typeface="Times New Roman"/>
                <a:cs typeface="Times New Roman"/>
              </a:rPr>
              <a:t>1. Zero-Order </a:t>
            </a:r>
            <a:r>
              <a:rPr sz="1400" b="1" spc="-5" dirty="0">
                <a:latin typeface="Times New Roman"/>
                <a:cs typeface="Times New Roman"/>
              </a:rPr>
              <a:t>hold: </a:t>
            </a:r>
            <a:r>
              <a:rPr sz="1400" spc="-5" dirty="0">
                <a:latin typeface="Times New Roman"/>
                <a:cs typeface="Times New Roman"/>
              </a:rPr>
              <a:t>is performed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repeating previous pixel values,  thus creating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blocky </a:t>
            </a:r>
            <a:r>
              <a:rPr sz="1400" dirty="0">
                <a:latin typeface="Times New Roman"/>
                <a:cs typeface="Times New Roman"/>
              </a:rPr>
              <a:t>effect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in the following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figure: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0955" y="6277621"/>
            <a:ext cx="1921510" cy="1520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04845" y="5870576"/>
            <a:ext cx="3546475" cy="23329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21028" y="5865241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21028" y="5865241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27126" y="5868289"/>
            <a:ext cx="1906905" cy="0"/>
          </a:xfrm>
          <a:custGeom>
            <a:avLst/>
            <a:gdLst/>
            <a:ahLst/>
            <a:cxnLst/>
            <a:rect l="l" t="t" r="r" b="b"/>
            <a:pathLst>
              <a:path w="1906905">
                <a:moveTo>
                  <a:pt x="0" y="0"/>
                </a:moveTo>
                <a:lnTo>
                  <a:pt x="190677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33980" y="5865241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40083" y="5868289"/>
            <a:ext cx="3408679" cy="0"/>
          </a:xfrm>
          <a:custGeom>
            <a:avLst/>
            <a:gdLst/>
            <a:ahLst/>
            <a:cxnLst/>
            <a:rect l="l" t="t" r="r" b="b"/>
            <a:pathLst>
              <a:path w="3408679">
                <a:moveTo>
                  <a:pt x="0" y="0"/>
                </a:moveTo>
                <a:lnTo>
                  <a:pt x="340829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48373" y="5865241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48373" y="5865241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24076" y="5871464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34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21028" y="85128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21028" y="85128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27126" y="8515859"/>
            <a:ext cx="1906905" cy="0"/>
          </a:xfrm>
          <a:custGeom>
            <a:avLst/>
            <a:gdLst/>
            <a:ahLst/>
            <a:cxnLst/>
            <a:rect l="l" t="t" r="r" b="b"/>
            <a:pathLst>
              <a:path w="1906905">
                <a:moveTo>
                  <a:pt x="0" y="0"/>
                </a:moveTo>
                <a:lnTo>
                  <a:pt x="1906777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37026" y="5871464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346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33980" y="85128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40083" y="8515859"/>
            <a:ext cx="3408679" cy="0"/>
          </a:xfrm>
          <a:custGeom>
            <a:avLst/>
            <a:gdLst/>
            <a:ahLst/>
            <a:cxnLst/>
            <a:rect l="l" t="t" r="r" b="b"/>
            <a:pathLst>
              <a:path w="3408679">
                <a:moveTo>
                  <a:pt x="0" y="0"/>
                </a:moveTo>
                <a:lnTo>
                  <a:pt x="3408299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51421" y="5871464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346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48373" y="85128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48373" y="8512810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76634" y="8492490"/>
            <a:ext cx="30486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(2.2): </a:t>
            </a:r>
            <a:r>
              <a:rPr sz="1400" b="1" spc="-10" dirty="0">
                <a:latin typeface="Times New Roman"/>
                <a:cs typeface="Times New Roman"/>
              </a:rPr>
              <a:t>Zero </a:t>
            </a:r>
            <a:r>
              <a:rPr sz="1400" b="1" dirty="0">
                <a:latin typeface="Times New Roman"/>
                <a:cs typeface="Times New Roman"/>
              </a:rPr>
              <a:t>_Order </a:t>
            </a:r>
            <a:r>
              <a:rPr sz="1400" b="1" spc="-5" dirty="0">
                <a:latin typeface="Times New Roman"/>
                <a:cs typeface="Times New Roman"/>
              </a:rPr>
              <a:t>Hold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0" y="5225098"/>
            <a:ext cx="1657286" cy="1416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2750502"/>
            <a:ext cx="1557654" cy="2163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9"/>
            <a:ext cx="5510530" cy="16307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469265" marR="5080" indent="-228600" algn="just">
              <a:lnSpc>
                <a:spcPct val="143800"/>
              </a:lnSpc>
            </a:pPr>
            <a:r>
              <a:rPr sz="1400" dirty="0">
                <a:latin typeface="Times New Roman"/>
                <a:cs typeface="Times New Roman"/>
              </a:rPr>
              <a:t>1. </a:t>
            </a:r>
            <a:r>
              <a:rPr sz="1400" b="1" dirty="0">
                <a:latin typeface="Times New Roman"/>
                <a:cs typeface="Times New Roman"/>
              </a:rPr>
              <a:t>First </a:t>
            </a:r>
            <a:r>
              <a:rPr sz="1400" b="1" spc="-5" dirty="0">
                <a:latin typeface="Times New Roman"/>
                <a:cs typeface="Times New Roman"/>
              </a:rPr>
              <a:t>_Order Hold: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performed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finding linear interpolation  between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adjacent pixels, i.e., finding the </a:t>
            </a:r>
            <a:r>
              <a:rPr sz="1400" dirty="0">
                <a:latin typeface="Times New Roman"/>
                <a:cs typeface="Times New Roman"/>
              </a:rPr>
              <a:t>average </a:t>
            </a:r>
            <a:r>
              <a:rPr sz="1400" spc="-5" dirty="0">
                <a:latin typeface="Times New Roman"/>
                <a:cs typeface="Times New Roman"/>
              </a:rPr>
              <a:t>value between two  pixels and use that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pixel value between those two, we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do  this for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rows first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3453" y="2421383"/>
            <a:ext cx="16954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Original Image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Array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8584" y="2421383"/>
            <a:ext cx="21551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with </a:t>
            </a:r>
            <a:r>
              <a:rPr sz="1400" b="1" spc="-5" dirty="0">
                <a:latin typeface="Times New Roman"/>
                <a:cs typeface="Times New Roman"/>
              </a:rPr>
              <a:t>Rows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Expanded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2826" y="2630410"/>
            <a:ext cx="958850" cy="934229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  <a:tabLst>
                <a:tab pos="412750" algn="l"/>
                <a:tab pos="855980" algn="l"/>
              </a:tabLst>
            </a:pPr>
            <a:r>
              <a:rPr sz="1400" dirty="0">
                <a:latin typeface="Times New Roman"/>
                <a:cs typeface="Times New Roman"/>
              </a:rPr>
              <a:t>8	4	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457200" algn="l"/>
                <a:tab pos="856615" algn="l"/>
              </a:tabLst>
            </a:pPr>
            <a:r>
              <a:rPr sz="1400" dirty="0">
                <a:latin typeface="Times New Roman"/>
                <a:cs typeface="Times New Roman"/>
              </a:rPr>
              <a:t>4	8	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457200" algn="l"/>
                <a:tab pos="856615" algn="l"/>
              </a:tabLst>
            </a:pPr>
            <a:r>
              <a:rPr sz="1400" dirty="0">
                <a:latin typeface="Times New Roman"/>
                <a:cs typeface="Times New Roman"/>
              </a:rPr>
              <a:t>8	2	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2069" y="2630410"/>
            <a:ext cx="1728470" cy="934229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  <a:tabLst>
                <a:tab pos="457200" algn="l"/>
                <a:tab pos="812800" algn="l"/>
                <a:tab pos="1169035" algn="l"/>
                <a:tab pos="1567815" algn="l"/>
              </a:tabLst>
            </a:pPr>
            <a:r>
              <a:rPr sz="1400" dirty="0">
                <a:latin typeface="Times New Roman"/>
                <a:cs typeface="Times New Roman"/>
              </a:rPr>
              <a:t>8	6	4	6	8</a:t>
            </a:r>
            <a:endParaRPr sz="14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745"/>
              </a:spcBef>
              <a:tabLst>
                <a:tab pos="513715" algn="l"/>
                <a:tab pos="914400" algn="l"/>
                <a:tab pos="1270000" algn="l"/>
                <a:tab pos="1625600" algn="l"/>
              </a:tabLst>
            </a:pPr>
            <a:r>
              <a:rPr sz="1400" dirty="0">
                <a:latin typeface="Times New Roman"/>
                <a:cs typeface="Times New Roman"/>
              </a:rPr>
              <a:t>4	6	8	6	4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35"/>
              </a:spcBef>
              <a:tabLst>
                <a:tab pos="457200" algn="l"/>
                <a:tab pos="856615" algn="l"/>
                <a:tab pos="1212850" algn="l"/>
                <a:tab pos="1612265" algn="l"/>
              </a:tabLst>
            </a:pPr>
            <a:r>
              <a:rPr sz="1400" dirty="0">
                <a:latin typeface="Times New Roman"/>
                <a:cs typeface="Times New Roman"/>
              </a:rPr>
              <a:t>8	5	2	5	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6" y="3857982"/>
            <a:ext cx="5513705" cy="1262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56565" algn="just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first two pixels in the first row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averaged </a:t>
            </a:r>
            <a:r>
              <a:rPr sz="1400" dirty="0">
                <a:latin typeface="Times New Roman"/>
                <a:cs typeface="Times New Roman"/>
              </a:rPr>
              <a:t>(8+4)/2=6,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this  </a:t>
            </a:r>
            <a:r>
              <a:rPr sz="1400" spc="-5" dirty="0">
                <a:latin typeface="Times New Roman"/>
                <a:cs typeface="Times New Roman"/>
              </a:rPr>
              <a:t>number is inserted between those two pixels.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is done for every pixel  pair in each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row.</a:t>
            </a:r>
            <a:endParaRPr sz="1400">
              <a:latin typeface="Times New Roman"/>
              <a:cs typeface="Times New Roman"/>
            </a:endParaRPr>
          </a:p>
          <a:p>
            <a:pPr marL="1231900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with </a:t>
            </a:r>
            <a:r>
              <a:rPr sz="1400" b="1" spc="-5" dirty="0">
                <a:latin typeface="Times New Roman"/>
                <a:cs typeface="Times New Roman"/>
              </a:rPr>
              <a:t>rows and columns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expanded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616073" y="5211048"/>
          <a:ext cx="1777365" cy="15689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665"/>
                <a:gridCol w="556260"/>
                <a:gridCol w="228600"/>
                <a:gridCol w="506730"/>
                <a:gridCol w="245110"/>
              </a:tblGrid>
              <a:tr h="297039">
                <a:tc>
                  <a:txBody>
                    <a:bodyPr/>
                    <a:lstStyle/>
                    <a:p>
                      <a:pPr marL="3873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080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908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60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5.5=6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5.5=6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 marL="4953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1130604" y="6617829"/>
            <a:ext cx="5514340" cy="25061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5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This method allows </a:t>
            </a:r>
            <a:r>
              <a:rPr sz="1400" dirty="0">
                <a:latin typeface="Times New Roman"/>
                <a:cs typeface="Times New Roman"/>
              </a:rPr>
              <a:t>us to </a:t>
            </a:r>
            <a:r>
              <a:rPr sz="1400" spc="-5" dirty="0">
                <a:latin typeface="Times New Roman"/>
                <a:cs typeface="Times New Roman"/>
              </a:rPr>
              <a:t>enlarge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N×N sized image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size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5" dirty="0">
                <a:latin typeface="Times New Roman"/>
                <a:cs typeface="Times New Roman"/>
              </a:rPr>
              <a:t>(2N-1) </a:t>
            </a:r>
            <a:r>
              <a:rPr sz="1400" dirty="0">
                <a:latin typeface="Times New Roman"/>
                <a:cs typeface="Times New Roman"/>
              </a:rPr>
              <a:t>×  </a:t>
            </a:r>
            <a:r>
              <a:rPr sz="1400" spc="-5" dirty="0">
                <a:latin typeface="Times New Roman"/>
                <a:cs typeface="Times New Roman"/>
              </a:rPr>
              <a:t>(2N-1) and be repeated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desired.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700" marR="11430">
              <a:lnSpc>
                <a:spcPct val="143600"/>
              </a:lnSpc>
              <a:buAutoNum type="arabicPlain" startAt="3"/>
              <a:tabLst>
                <a:tab pos="220345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Convolution: </a:t>
            </a:r>
            <a:r>
              <a:rPr sz="1400" spc="-5" dirty="0">
                <a:latin typeface="Times New Roman"/>
                <a:cs typeface="Times New Roman"/>
              </a:rPr>
              <a:t>this process requires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mathematical process to enlarge </a:t>
            </a:r>
            <a:r>
              <a:rPr sz="1400" spc="-10" dirty="0">
                <a:latin typeface="Times New Roman"/>
                <a:cs typeface="Times New Roman"/>
              </a:rPr>
              <a:t>an  </a:t>
            </a:r>
            <a:r>
              <a:rPr sz="1400" spc="-5" dirty="0">
                <a:latin typeface="Times New Roman"/>
                <a:cs typeface="Times New Roman"/>
              </a:rPr>
              <a:t>image. This method required two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steps:</a:t>
            </a:r>
            <a:endParaRPr sz="1400">
              <a:latin typeface="Times New Roman"/>
              <a:cs typeface="Times New Roman"/>
            </a:endParaRPr>
          </a:p>
          <a:p>
            <a:pPr marL="926465" marR="5715" lvl="1" indent="-228600">
              <a:lnSpc>
                <a:spcPct val="143600"/>
              </a:lnSpc>
              <a:spcBef>
                <a:spcPts val="10"/>
              </a:spcBef>
              <a:buAutoNum type="arabicPeriod"/>
              <a:tabLst>
                <a:tab pos="927100" algn="l"/>
              </a:tabLst>
            </a:pPr>
            <a:r>
              <a:rPr sz="1400" spc="-5" dirty="0">
                <a:latin typeface="Times New Roman"/>
                <a:cs typeface="Times New Roman"/>
              </a:rPr>
              <a:t>Extend the image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adding rows and </a:t>
            </a:r>
            <a:r>
              <a:rPr sz="1400" dirty="0">
                <a:latin typeface="Times New Roman"/>
                <a:cs typeface="Times New Roman"/>
              </a:rPr>
              <a:t>columns of </a:t>
            </a:r>
            <a:r>
              <a:rPr sz="1400" spc="-5" dirty="0">
                <a:latin typeface="Times New Roman"/>
                <a:cs typeface="Times New Roman"/>
              </a:rPr>
              <a:t>zeros  between the existing </a:t>
            </a:r>
            <a:r>
              <a:rPr sz="1400" dirty="0">
                <a:latin typeface="Times New Roman"/>
                <a:cs typeface="Times New Roman"/>
              </a:rPr>
              <a:t>rows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-5" dirty="0">
                <a:latin typeface="Times New Roman"/>
                <a:cs typeface="Times New Roman"/>
              </a:rPr>
              <a:t> columns.</a:t>
            </a:r>
            <a:endParaRPr sz="1400">
              <a:latin typeface="Times New Roman"/>
              <a:cs typeface="Times New Roman"/>
            </a:endParaRPr>
          </a:p>
          <a:p>
            <a:pPr marL="926465" lvl="1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927100" algn="l"/>
              </a:tabLst>
            </a:pPr>
            <a:r>
              <a:rPr sz="1400" dirty="0">
                <a:latin typeface="Times New Roman"/>
                <a:cs typeface="Times New Roman"/>
              </a:rPr>
              <a:t>Perform 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convolution.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71625" y="27743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0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09875" y="27743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0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00775" y="275526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57700" y="5229860"/>
            <a:ext cx="228600" cy="1371599"/>
          </a:xfrm>
          <a:custGeom>
            <a:avLst/>
            <a:gdLst/>
            <a:ahLst/>
            <a:cxnLst/>
            <a:rect l="l" t="t" r="r" b="b"/>
            <a:pathLst>
              <a:path w="228600" h="1371600">
                <a:moveTo>
                  <a:pt x="0" y="0"/>
                </a:moveTo>
                <a:lnTo>
                  <a:pt x="46066" y="4644"/>
                </a:lnTo>
                <a:lnTo>
                  <a:pt x="88975" y="17966"/>
                </a:lnTo>
                <a:lnTo>
                  <a:pt x="127806" y="39045"/>
                </a:lnTo>
                <a:lnTo>
                  <a:pt x="161639" y="66960"/>
                </a:lnTo>
                <a:lnTo>
                  <a:pt x="189554" y="100793"/>
                </a:lnTo>
                <a:lnTo>
                  <a:pt x="210633" y="139624"/>
                </a:lnTo>
                <a:lnTo>
                  <a:pt x="223955" y="182533"/>
                </a:lnTo>
                <a:lnTo>
                  <a:pt x="228600" y="228600"/>
                </a:lnTo>
                <a:lnTo>
                  <a:pt x="228600" y="1143000"/>
                </a:lnTo>
                <a:lnTo>
                  <a:pt x="223955" y="1189066"/>
                </a:lnTo>
                <a:lnTo>
                  <a:pt x="210633" y="1231975"/>
                </a:lnTo>
                <a:lnTo>
                  <a:pt x="189554" y="1270806"/>
                </a:lnTo>
                <a:lnTo>
                  <a:pt x="161639" y="1304639"/>
                </a:lnTo>
                <a:lnTo>
                  <a:pt x="127806" y="1332554"/>
                </a:lnTo>
                <a:lnTo>
                  <a:pt x="88975" y="1353633"/>
                </a:lnTo>
                <a:lnTo>
                  <a:pt x="46066" y="1366955"/>
                </a:lnTo>
                <a:lnTo>
                  <a:pt x="0" y="1371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9"/>
            <a:ext cx="1428069" cy="13905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761" y="885190"/>
            <a:ext cx="24631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extended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4802" y="1500885"/>
            <a:ext cx="169481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Original Image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Array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61131" y="1500885"/>
            <a:ext cx="20447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extended </a:t>
            </a:r>
            <a:r>
              <a:rPr sz="1400" b="1" spc="-5" dirty="0">
                <a:latin typeface="Times New Roman"/>
                <a:cs typeface="Times New Roman"/>
              </a:rPr>
              <a:t>with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zeros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20875" y="1837801"/>
          <a:ext cx="4872989" cy="21810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860"/>
                <a:gridCol w="444500"/>
                <a:gridCol w="810260"/>
                <a:gridCol w="829944"/>
                <a:gridCol w="400050"/>
                <a:gridCol w="434975"/>
                <a:gridCol w="457200"/>
                <a:gridCol w="457200"/>
                <a:gridCol w="457200"/>
                <a:gridCol w="304800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73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0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73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6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130604" y="4167353"/>
            <a:ext cx="5510530" cy="1271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Next, </a:t>
            </a:r>
            <a:r>
              <a:rPr sz="1400" spc="-5" dirty="0">
                <a:latin typeface="Times New Roman"/>
                <a:cs typeface="Times New Roman"/>
              </a:rPr>
              <a:t>we use convolution mask,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is slide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cross the extended image,  and </a:t>
            </a:r>
            <a:r>
              <a:rPr sz="1400" dirty="0">
                <a:latin typeface="Times New Roman"/>
                <a:cs typeface="Times New Roman"/>
              </a:rPr>
              <a:t>perform </a:t>
            </a:r>
            <a:r>
              <a:rPr sz="1400" spc="-5" dirty="0">
                <a:latin typeface="Times New Roman"/>
                <a:cs typeface="Times New Roman"/>
              </a:rPr>
              <a:t>simple arithmetic operation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pixel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location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635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Convolution mask </a:t>
            </a:r>
            <a:r>
              <a:rPr sz="1400" b="1" dirty="0">
                <a:latin typeface="Times New Roman"/>
                <a:cs typeface="Times New Roman"/>
              </a:rPr>
              <a:t>for first –order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hold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397892" y="5524157"/>
          <a:ext cx="1169669" cy="13794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20"/>
                <a:gridCol w="654049"/>
                <a:gridCol w="292100"/>
              </a:tblGrid>
              <a:tr h="435657">
                <a:tc>
                  <a:txBody>
                    <a:bodyPr/>
                    <a:lstStyle/>
                    <a:p>
                      <a:pPr algn="r">
                        <a:lnSpc>
                          <a:spcPts val="2185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2185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½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185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815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½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½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/>
                </a:tc>
              </a:tr>
              <a:tr h="505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2335"/>
                        </a:lnSpc>
                        <a:spcBef>
                          <a:spcPts val="395"/>
                        </a:spcBef>
                        <a:tabLst>
                          <a:tab pos="393065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¼	½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0164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335"/>
                        </a:lnSpc>
                        <a:spcBef>
                          <a:spcPts val="3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0164" marB="0"/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1130604" y="7059015"/>
            <a:ext cx="5513070" cy="15632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7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convolution process requires us to </a:t>
            </a:r>
            <a:r>
              <a:rPr sz="1400" dirty="0">
                <a:latin typeface="Times New Roman"/>
                <a:cs typeface="Times New Roman"/>
              </a:rPr>
              <a:t>overlay the </a:t>
            </a:r>
            <a:r>
              <a:rPr sz="1400" spc="-5" dirty="0">
                <a:latin typeface="Times New Roman"/>
                <a:cs typeface="Times New Roman"/>
              </a:rPr>
              <a:t>mask on the image,  multiply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coincident </a:t>
            </a:r>
            <a:r>
              <a:rPr sz="1400" spc="-220" dirty="0">
                <a:latin typeface="Times New Roman"/>
                <a:cs typeface="Times New Roman"/>
              </a:rPr>
              <a:t>(هلباقتم) </a:t>
            </a:r>
            <a:r>
              <a:rPr sz="1400" dirty="0">
                <a:latin typeface="Times New Roman"/>
                <a:cs typeface="Times New Roman"/>
              </a:rPr>
              <a:t>values </a:t>
            </a:r>
            <a:r>
              <a:rPr sz="1400" spc="-5" dirty="0">
                <a:latin typeface="Times New Roman"/>
                <a:cs typeface="Times New Roman"/>
              </a:rPr>
              <a:t>and sum </a:t>
            </a:r>
            <a:r>
              <a:rPr sz="140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these results. This is  equivalent to finding the vector inner product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mask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underlying  sub image. The vector inner product is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overlaying mask on sub  image.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Multiplying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coincident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terms,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summing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resulting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products.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57300" y="189230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95550" y="189230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2300" y="1877072"/>
            <a:ext cx="349250" cy="2095499"/>
          </a:xfrm>
          <a:custGeom>
            <a:avLst/>
            <a:gdLst/>
            <a:ahLst/>
            <a:cxnLst/>
            <a:rect l="l" t="t" r="r" b="b"/>
            <a:pathLst>
              <a:path w="349250" h="2095500">
                <a:moveTo>
                  <a:pt x="349250" y="0"/>
                </a:moveTo>
                <a:lnTo>
                  <a:pt x="301853" y="3187"/>
                </a:lnTo>
                <a:lnTo>
                  <a:pt x="256395" y="12473"/>
                </a:lnTo>
                <a:lnTo>
                  <a:pt x="213294" y="27441"/>
                </a:lnTo>
                <a:lnTo>
                  <a:pt x="172964" y="47676"/>
                </a:lnTo>
                <a:lnTo>
                  <a:pt x="135822" y="72762"/>
                </a:lnTo>
                <a:lnTo>
                  <a:pt x="102282" y="102282"/>
                </a:lnTo>
                <a:lnTo>
                  <a:pt x="72762" y="135822"/>
                </a:lnTo>
                <a:lnTo>
                  <a:pt x="47676" y="172964"/>
                </a:lnTo>
                <a:lnTo>
                  <a:pt x="27441" y="213294"/>
                </a:lnTo>
                <a:lnTo>
                  <a:pt x="12473" y="256395"/>
                </a:lnTo>
                <a:lnTo>
                  <a:pt x="3187" y="301853"/>
                </a:lnTo>
                <a:lnTo>
                  <a:pt x="0" y="349250"/>
                </a:lnTo>
                <a:lnTo>
                  <a:pt x="0" y="1746250"/>
                </a:lnTo>
                <a:lnTo>
                  <a:pt x="3187" y="1793646"/>
                </a:lnTo>
                <a:lnTo>
                  <a:pt x="12473" y="1839104"/>
                </a:lnTo>
                <a:lnTo>
                  <a:pt x="27441" y="1882205"/>
                </a:lnTo>
                <a:lnTo>
                  <a:pt x="47676" y="1922535"/>
                </a:lnTo>
                <a:lnTo>
                  <a:pt x="72762" y="1959677"/>
                </a:lnTo>
                <a:lnTo>
                  <a:pt x="102282" y="1993217"/>
                </a:lnTo>
                <a:lnTo>
                  <a:pt x="135822" y="2022737"/>
                </a:lnTo>
                <a:lnTo>
                  <a:pt x="172964" y="2047823"/>
                </a:lnTo>
                <a:lnTo>
                  <a:pt x="213294" y="2068058"/>
                </a:lnTo>
                <a:lnTo>
                  <a:pt x="256395" y="2083026"/>
                </a:lnTo>
                <a:lnTo>
                  <a:pt x="301853" y="2092312"/>
                </a:lnTo>
                <a:lnTo>
                  <a:pt x="349250" y="2095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56350" y="1877072"/>
            <a:ext cx="349250" cy="2095499"/>
          </a:xfrm>
          <a:custGeom>
            <a:avLst/>
            <a:gdLst/>
            <a:ahLst/>
            <a:cxnLst/>
            <a:rect l="l" t="t" r="r" b="b"/>
            <a:pathLst>
              <a:path w="349250" h="2095500">
                <a:moveTo>
                  <a:pt x="0" y="0"/>
                </a:moveTo>
                <a:lnTo>
                  <a:pt x="47396" y="3187"/>
                </a:lnTo>
                <a:lnTo>
                  <a:pt x="92854" y="12473"/>
                </a:lnTo>
                <a:lnTo>
                  <a:pt x="135955" y="27441"/>
                </a:lnTo>
                <a:lnTo>
                  <a:pt x="176285" y="47676"/>
                </a:lnTo>
                <a:lnTo>
                  <a:pt x="213427" y="72762"/>
                </a:lnTo>
                <a:lnTo>
                  <a:pt x="246967" y="102282"/>
                </a:lnTo>
                <a:lnTo>
                  <a:pt x="276487" y="135822"/>
                </a:lnTo>
                <a:lnTo>
                  <a:pt x="301573" y="172964"/>
                </a:lnTo>
                <a:lnTo>
                  <a:pt x="321808" y="213294"/>
                </a:lnTo>
                <a:lnTo>
                  <a:pt x="336776" y="256395"/>
                </a:lnTo>
                <a:lnTo>
                  <a:pt x="346062" y="301853"/>
                </a:lnTo>
                <a:lnTo>
                  <a:pt x="349250" y="349250"/>
                </a:lnTo>
                <a:lnTo>
                  <a:pt x="349250" y="1746250"/>
                </a:lnTo>
                <a:lnTo>
                  <a:pt x="346062" y="1793646"/>
                </a:lnTo>
                <a:lnTo>
                  <a:pt x="336776" y="1839104"/>
                </a:lnTo>
                <a:lnTo>
                  <a:pt x="321808" y="1882205"/>
                </a:lnTo>
                <a:lnTo>
                  <a:pt x="301573" y="1922535"/>
                </a:lnTo>
                <a:lnTo>
                  <a:pt x="276487" y="1959677"/>
                </a:lnTo>
                <a:lnTo>
                  <a:pt x="246967" y="1993217"/>
                </a:lnTo>
                <a:lnTo>
                  <a:pt x="213427" y="2022737"/>
                </a:lnTo>
                <a:lnTo>
                  <a:pt x="176285" y="2047823"/>
                </a:lnTo>
                <a:lnTo>
                  <a:pt x="135955" y="2068058"/>
                </a:lnTo>
                <a:lnTo>
                  <a:pt x="92854" y="2083026"/>
                </a:lnTo>
                <a:lnTo>
                  <a:pt x="47396" y="2092312"/>
                </a:lnTo>
                <a:lnTo>
                  <a:pt x="0" y="2095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10100" y="5525770"/>
            <a:ext cx="190500" cy="1142999"/>
          </a:xfrm>
          <a:custGeom>
            <a:avLst/>
            <a:gdLst/>
            <a:ahLst/>
            <a:cxnLst/>
            <a:rect l="l" t="t" r="r" b="b"/>
            <a:pathLst>
              <a:path w="190500" h="1143000">
                <a:moveTo>
                  <a:pt x="0" y="0"/>
                </a:moveTo>
                <a:lnTo>
                  <a:pt x="43662" y="5034"/>
                </a:lnTo>
                <a:lnTo>
                  <a:pt x="83753" y="19372"/>
                </a:lnTo>
                <a:lnTo>
                  <a:pt x="119125" y="41867"/>
                </a:lnTo>
                <a:lnTo>
                  <a:pt x="148632" y="71374"/>
                </a:lnTo>
                <a:lnTo>
                  <a:pt x="171127" y="106746"/>
                </a:lnTo>
                <a:lnTo>
                  <a:pt x="185465" y="146837"/>
                </a:lnTo>
                <a:lnTo>
                  <a:pt x="190500" y="190500"/>
                </a:lnTo>
                <a:lnTo>
                  <a:pt x="190500" y="952500"/>
                </a:lnTo>
                <a:lnTo>
                  <a:pt x="185465" y="996162"/>
                </a:lnTo>
                <a:lnTo>
                  <a:pt x="171127" y="1036253"/>
                </a:lnTo>
                <a:lnTo>
                  <a:pt x="148632" y="1071625"/>
                </a:lnTo>
                <a:lnTo>
                  <a:pt x="119125" y="1101132"/>
                </a:lnTo>
                <a:lnTo>
                  <a:pt x="83753" y="1123627"/>
                </a:lnTo>
                <a:lnTo>
                  <a:pt x="43662" y="1137965"/>
                </a:lnTo>
                <a:lnTo>
                  <a:pt x="0" y="1143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5514340" cy="44076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put the mask over the </a:t>
            </a:r>
            <a:r>
              <a:rPr sz="1400" dirty="0">
                <a:latin typeface="Times New Roman"/>
                <a:cs typeface="Times New Roman"/>
              </a:rPr>
              <a:t>upper-left corner </a:t>
            </a:r>
            <a:r>
              <a:rPr sz="1400" spc="-5" dirty="0">
                <a:latin typeface="Times New Roman"/>
                <a:cs typeface="Times New Roman"/>
              </a:rPr>
              <a:t>of the image, we  obtain (from right to </a:t>
            </a:r>
            <a:r>
              <a:rPr sz="1400" dirty="0">
                <a:latin typeface="Times New Roman"/>
                <a:cs typeface="Times New Roman"/>
              </a:rPr>
              <a:t>left, </a:t>
            </a:r>
            <a:r>
              <a:rPr sz="1400" spc="-5" dirty="0">
                <a:latin typeface="Times New Roman"/>
                <a:cs typeface="Times New Roman"/>
              </a:rPr>
              <a:t>and top to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bottom):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1/4(0) +1/2(0) +1/4(0) +1/2(0) +1(3) +1/2(0) +1/4(0) +1/2(0) +1/4(0)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=3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Note that the existing image values do not change. The next step is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slide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mask over </a:t>
            </a:r>
            <a:r>
              <a:rPr sz="1400" dirty="0">
                <a:latin typeface="Times New Roman"/>
                <a:cs typeface="Times New Roman"/>
              </a:rPr>
              <a:t>by on </a:t>
            </a:r>
            <a:r>
              <a:rPr sz="1400" spc="-5" dirty="0">
                <a:latin typeface="Times New Roman"/>
                <a:cs typeface="Times New Roman"/>
              </a:rPr>
              <a:t>pixel and repeat the process,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1/4(0)+1/2(0) +1/4(0) +1/2(3) +1(0) +1/2(5) +1/4(0) +1/2(0) +1/4(0)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Note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average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existing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neighbors.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This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continues until we get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end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10" dirty="0">
                <a:latin typeface="Times New Roman"/>
                <a:cs typeface="Times New Roman"/>
              </a:rPr>
              <a:t>row,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time placing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-5" dirty="0">
                <a:latin typeface="Times New Roman"/>
                <a:cs typeface="Times New Roman"/>
              </a:rPr>
              <a:t>operation in the location corresponding to center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mask.</a:t>
            </a:r>
            <a:endParaRPr sz="1400">
              <a:latin typeface="Times New Roman"/>
              <a:cs typeface="Times New Roman"/>
            </a:endParaRPr>
          </a:p>
          <a:p>
            <a:pPr marL="12700" marR="145415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When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end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row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reached, the mask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moved down one </a:t>
            </a:r>
            <a:r>
              <a:rPr sz="1400" dirty="0">
                <a:latin typeface="Times New Roman"/>
                <a:cs typeface="Times New Roman"/>
              </a:rPr>
              <a:t>row, </a:t>
            </a:r>
            <a:r>
              <a:rPr sz="1400" spc="-5" dirty="0">
                <a:latin typeface="Times New Roman"/>
                <a:cs typeface="Times New Roman"/>
              </a:rPr>
              <a:t>and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process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repeated </a:t>
            </a:r>
            <a:r>
              <a:rPr sz="1400" dirty="0">
                <a:latin typeface="Times New Roman"/>
                <a:cs typeface="Times New Roman"/>
              </a:rPr>
              <a:t>row by row. </a:t>
            </a:r>
            <a:r>
              <a:rPr sz="1400" spc="-5" dirty="0">
                <a:latin typeface="Times New Roman"/>
                <a:cs typeface="Times New Roman"/>
              </a:rPr>
              <a:t>This procedure has been performed </a:t>
            </a:r>
            <a:r>
              <a:rPr sz="1400" dirty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42545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entire image, the </a:t>
            </a:r>
            <a:r>
              <a:rPr sz="1400" dirty="0">
                <a:latin typeface="Times New Roman"/>
                <a:cs typeface="Times New Roman"/>
              </a:rPr>
              <a:t>process of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sliding, multiplying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summing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 convolution.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25979" y="5826125"/>
            <a:ext cx="1233170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99562" y="5390515"/>
            <a:ext cx="2383790" cy="1787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97405" y="5208395"/>
          <a:ext cx="5099050" cy="2263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635"/>
                <a:gridCol w="2812415"/>
              </a:tblGrid>
              <a:tr h="2263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76626" y="7802119"/>
            <a:ext cx="30492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(2.3): </a:t>
            </a:r>
            <a:r>
              <a:rPr sz="1400" b="1" spc="-5" dirty="0">
                <a:latin typeface="Times New Roman"/>
                <a:cs typeface="Times New Roman"/>
              </a:rPr>
              <a:t>First </a:t>
            </a:r>
            <a:r>
              <a:rPr sz="1400" b="1" dirty="0">
                <a:latin typeface="Times New Roman"/>
                <a:cs typeface="Times New Roman"/>
              </a:rPr>
              <a:t>_Order </a:t>
            </a:r>
            <a:r>
              <a:rPr sz="1400" b="1" spc="-5" dirty="0">
                <a:latin typeface="Times New Roman"/>
                <a:cs typeface="Times New Roman"/>
              </a:rPr>
              <a:t>Hold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1009</Words>
  <Application>Microsoft Office PowerPoint</Application>
  <PresentationFormat>Custom</PresentationFormat>
  <Paragraphs>314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