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8" r:id="rId1"/>
  </p:sldMasterIdLst>
  <p:sldIdLst>
    <p:sldId id="377" r:id="rId2"/>
    <p:sldId id="325" r:id="rId3"/>
    <p:sldId id="326" r:id="rId4"/>
    <p:sldId id="327" r:id="rId5"/>
  </p:sldIdLst>
  <p:sldSz cx="7772400" cy="10693400"/>
  <p:notesSz cx="7772400" cy="10693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/>
    <p:restoredTop sz="94660"/>
  </p:normalViewPr>
  <p:slideViewPr>
    <p:cSldViewPr>
      <p:cViewPr>
        <p:scale>
          <a:sx n="68" d="100"/>
          <a:sy n="68" d="100"/>
        </p:scale>
        <p:origin x="-1614" y="65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37197" y="8341885"/>
            <a:ext cx="7335203" cy="3713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23850" y="7567727"/>
            <a:ext cx="7189470" cy="1906000"/>
          </a:xfrm>
        </p:spPr>
        <p:txBody>
          <a:bodyPr anchor="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23850" y="6059593"/>
            <a:ext cx="7189470" cy="1425787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5/2/2018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6995160" y="10094570"/>
            <a:ext cx="645109" cy="384962"/>
          </a:xfrm>
        </p:spPr>
        <p:txBody>
          <a:bodyPr/>
          <a:lstStyle/>
          <a:p>
            <a:pPr marL="25400">
              <a:lnSpc>
                <a:spcPts val="1410"/>
              </a:lnSpc>
            </a:pPr>
            <a:fld id="{81D60167-4931-47E6-BA6A-407CBD079E47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5/2/2018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25400">
              <a:lnSpc>
                <a:spcPts val="1410"/>
              </a:lnSpc>
            </a:pPr>
            <a:fld id="{81D60167-4931-47E6-BA6A-407CBD079E47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829300" y="856464"/>
            <a:ext cx="1554480" cy="912404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8620" y="856464"/>
            <a:ext cx="5311140" cy="912404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5/2/2018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25400">
              <a:lnSpc>
                <a:spcPts val="1410"/>
              </a:lnSpc>
            </a:pPr>
            <a:fld id="{81D60167-4931-47E6-BA6A-407CBD079E47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5/2/2018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044190" y="118816"/>
            <a:ext cx="2461260" cy="450509"/>
          </a:xfrm>
        </p:spPr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6995160" y="10094570"/>
            <a:ext cx="645109" cy="384962"/>
          </a:xfrm>
        </p:spPr>
        <p:txBody>
          <a:bodyPr/>
          <a:lstStyle/>
          <a:p>
            <a:pPr marL="25400">
              <a:lnSpc>
                <a:spcPts val="1410"/>
              </a:lnSpc>
            </a:pPr>
            <a:fld id="{81D60167-4931-47E6-BA6A-407CBD079E47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37197" y="5371496"/>
            <a:ext cx="7335203" cy="3713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23850" y="2613942"/>
            <a:ext cx="7189470" cy="1901049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5/2/2018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25400">
              <a:lnSpc>
                <a:spcPts val="1410"/>
              </a:lnSpc>
            </a:pPr>
            <a:fld id="{81D60167-4931-47E6-BA6A-407CBD079E47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53404" y="4595271"/>
            <a:ext cx="7383780" cy="1847449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256489" y="712893"/>
            <a:ext cx="7383780" cy="1311724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259080" y="2495127"/>
            <a:ext cx="3562350" cy="73665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3950970" y="2495127"/>
            <a:ext cx="3691890" cy="73665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5/2/2018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25400">
              <a:lnSpc>
                <a:spcPts val="1410"/>
              </a:lnSpc>
            </a:pPr>
            <a:fld id="{81D60167-4931-47E6-BA6A-407CBD079E47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259080" y="8435905"/>
            <a:ext cx="7319010" cy="137628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39227" y="1039636"/>
            <a:ext cx="3646973" cy="997555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3948272" y="1039636"/>
            <a:ext cx="3648405" cy="997555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39227" y="2052044"/>
            <a:ext cx="3646973" cy="614623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3951420" y="2052044"/>
            <a:ext cx="3645256" cy="614623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5/2/2018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995160" y="10099322"/>
            <a:ext cx="647700" cy="384962"/>
          </a:xfrm>
        </p:spPr>
        <p:txBody>
          <a:bodyPr/>
          <a:lstStyle/>
          <a:p>
            <a:pPr marL="25400">
              <a:lnSpc>
                <a:spcPts val="1410"/>
              </a:lnSpc>
            </a:pPr>
            <a:fld id="{81D60167-4931-47E6-BA6A-407CBD079E47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437197" y="9386429"/>
            <a:ext cx="7335203" cy="3713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256489" y="712893"/>
            <a:ext cx="7383780" cy="1311724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5/2/2018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25400">
              <a:lnSpc>
                <a:spcPts val="1410"/>
              </a:lnSpc>
            </a:pPr>
            <a:fld id="{81D60167-4931-47E6-BA6A-407CBD079E47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5/2/2018</a:t>
            </a:fld>
            <a:endParaRPr lang="en-US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25400">
              <a:lnSpc>
                <a:spcPts val="1410"/>
              </a:lnSpc>
            </a:pPr>
            <a:fld id="{81D60167-4931-47E6-BA6A-407CBD079E47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37197" y="9120290"/>
            <a:ext cx="7335203" cy="3713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8620" y="8554720"/>
            <a:ext cx="7189470" cy="811906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388620" y="950524"/>
            <a:ext cx="2557066" cy="748538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38792" y="950524"/>
            <a:ext cx="4539298" cy="748538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5/2/2018</a:t>
            </a:fld>
            <a:endParaRPr lang="en-US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25400">
              <a:lnSpc>
                <a:spcPts val="1410"/>
              </a:lnSpc>
            </a:pPr>
            <a:fld id="{81D60167-4931-47E6-BA6A-407CBD079E47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2979420" y="961492"/>
            <a:ext cx="4274820" cy="5703147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5/2/2018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25400">
              <a:lnSpc>
                <a:spcPts val="1410"/>
              </a:lnSpc>
            </a:pPr>
            <a:fld id="{81D60167-4931-47E6-BA6A-407CBD079E47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23850" y="7786567"/>
            <a:ext cx="4987290" cy="814382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23850" y="8627721"/>
            <a:ext cx="4987290" cy="1198057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37197" y="1638623"/>
            <a:ext cx="7335203" cy="3713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259080" y="2423342"/>
            <a:ext cx="7383780" cy="705715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5505450" y="118816"/>
            <a:ext cx="2137410" cy="450509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5/2/2018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2655570" y="118816"/>
            <a:ext cx="2849880" cy="450509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6995160" y="10099323"/>
            <a:ext cx="647700" cy="381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 marL="25400">
              <a:lnSpc>
                <a:spcPts val="1410"/>
              </a:lnSpc>
            </a:pPr>
            <a:fld id="{81D60167-4931-47E6-BA6A-407CBD079E47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259080" y="712893"/>
            <a:ext cx="7383780" cy="1306971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437197" y="1638623"/>
            <a:ext cx="7335203" cy="3713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437197" y="1649675"/>
            <a:ext cx="7335203" cy="3713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40" r:id="rId2"/>
    <p:sldLayoutId id="2147483741" r:id="rId3"/>
    <p:sldLayoutId id="2147483742" r:id="rId4"/>
    <p:sldLayoutId id="2147483743" r:id="rId5"/>
    <p:sldLayoutId id="2147483744" r:id="rId6"/>
    <p:sldLayoutId id="2147483745" r:id="rId7"/>
    <p:sldLayoutId id="2147483746" r:id="rId8"/>
    <p:sldLayoutId id="2147483747" r:id="rId9"/>
    <p:sldLayoutId id="2147483748" r:id="rId10"/>
    <p:sldLayoutId id="2147483749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6400" y="698500"/>
            <a:ext cx="1752600" cy="167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8791" y="2374900"/>
            <a:ext cx="4779962" cy="1212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Rectangle 1"/>
          <p:cNvSpPr/>
          <p:nvPr/>
        </p:nvSpPr>
        <p:spPr>
          <a:xfrm>
            <a:off x="533400" y="4127500"/>
            <a:ext cx="6400800" cy="3788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700" lvl="0" algn="ctr" rtl="1">
              <a:spcBef>
                <a:spcPts val="120"/>
              </a:spcBef>
              <a:buClr>
                <a:srgbClr val="94C600"/>
              </a:buClr>
              <a:buSzPct val="68000"/>
            </a:pPr>
            <a:r>
              <a:rPr lang="en-US" sz="4000" b="1" i="1" dirty="0">
                <a:solidFill>
                  <a:srgbClr val="3E3D2D"/>
                </a:solidFill>
                <a:latin typeface="Constantia" pitchFamily="18" charset="0"/>
                <a:ea typeface="Times New Roman"/>
              </a:rPr>
              <a:t>Image Processing     </a:t>
            </a:r>
            <a:endParaRPr lang="en-US" sz="4000" b="1" i="1" dirty="0">
              <a:solidFill>
                <a:srgbClr val="3E3D2D"/>
              </a:solidFill>
              <a:latin typeface="Constantia" pitchFamily="18" charset="0"/>
              <a:ea typeface="Times New Roman"/>
              <a:cs typeface="Arial"/>
            </a:endParaRPr>
          </a:p>
          <a:p>
            <a:pPr marL="12700" lvl="0" algn="ctr">
              <a:spcBef>
                <a:spcPts val="120"/>
              </a:spcBef>
              <a:buClr>
                <a:srgbClr val="94C600"/>
              </a:buClr>
              <a:buSzPct val="68000"/>
            </a:pPr>
            <a:endParaRPr lang="en-US" sz="4000" b="1" i="1" dirty="0" smtClean="0">
              <a:solidFill>
                <a:srgbClr val="3E3D2D"/>
              </a:solidFill>
              <a:latin typeface="Constantia" pitchFamily="18" charset="0"/>
              <a:ea typeface="Times New Roman"/>
              <a:cs typeface="Arial"/>
            </a:endParaRPr>
          </a:p>
          <a:p>
            <a:pPr marL="12700" lvl="0" algn="ctr">
              <a:spcBef>
                <a:spcPts val="120"/>
              </a:spcBef>
              <a:buClr>
                <a:srgbClr val="94C600"/>
              </a:buClr>
              <a:buSzPct val="68000"/>
            </a:pPr>
            <a:r>
              <a:rPr lang="ar-IQ" sz="4000" b="1" i="1" dirty="0" smtClean="0">
                <a:solidFill>
                  <a:srgbClr val="3E3D2D"/>
                </a:solidFill>
                <a:latin typeface="Constantia" pitchFamily="18" charset="0"/>
                <a:ea typeface="Times New Roman"/>
                <a:cs typeface="Arial"/>
              </a:rPr>
              <a:t>المرحلة </a:t>
            </a:r>
            <a:r>
              <a:rPr lang="ar-IQ" sz="4000" b="1" i="1" dirty="0">
                <a:solidFill>
                  <a:srgbClr val="3E3D2D"/>
                </a:solidFill>
                <a:latin typeface="Constantia" pitchFamily="18" charset="0"/>
                <a:ea typeface="Times New Roman"/>
                <a:cs typeface="Arial"/>
              </a:rPr>
              <a:t>الرابعة</a:t>
            </a:r>
            <a:r>
              <a:rPr lang="en-US" sz="4000" b="1" i="1" dirty="0">
                <a:solidFill>
                  <a:srgbClr val="3E3D2D"/>
                </a:solidFill>
                <a:latin typeface="Constantia" pitchFamily="18" charset="0"/>
                <a:ea typeface="Times New Roman"/>
              </a:rPr>
              <a:t> </a:t>
            </a:r>
            <a:r>
              <a:rPr lang="ar-IQ" sz="4000" b="1" i="1" dirty="0">
                <a:solidFill>
                  <a:srgbClr val="3E3D2D"/>
                </a:solidFill>
                <a:latin typeface="Constantia" pitchFamily="18" charset="0"/>
                <a:ea typeface="Times New Roman"/>
                <a:cs typeface="Arial"/>
              </a:rPr>
              <a:t> </a:t>
            </a:r>
            <a:r>
              <a:rPr lang="en-US" sz="4000" b="1" i="1" dirty="0">
                <a:solidFill>
                  <a:srgbClr val="3E3D2D"/>
                </a:solidFill>
                <a:latin typeface="Constantia" pitchFamily="18" charset="0"/>
                <a:ea typeface="Times New Roman"/>
              </a:rPr>
              <a:t> </a:t>
            </a:r>
            <a:endParaRPr lang="en-US" sz="4000" b="1" i="1" dirty="0">
              <a:solidFill>
                <a:srgbClr val="3E3D2D"/>
              </a:solidFill>
              <a:latin typeface="Constantia" pitchFamily="18" charset="0"/>
            </a:endParaRPr>
          </a:p>
          <a:p>
            <a:pPr marL="12700" lvl="0" algn="ctr">
              <a:spcBef>
                <a:spcPts val="120"/>
              </a:spcBef>
              <a:buClr>
                <a:srgbClr val="94C600"/>
              </a:buClr>
              <a:buSzPct val="68000"/>
            </a:pPr>
            <a:r>
              <a:rPr lang="en-US" sz="3600" b="1" i="1" dirty="0" smtClean="0">
                <a:latin typeface="Constantia" pitchFamily="18" charset="0"/>
              </a:rPr>
              <a:t>Tenth </a:t>
            </a:r>
            <a:r>
              <a:rPr lang="en-US" sz="3600" b="1" i="1" dirty="0">
                <a:latin typeface="Constantia" pitchFamily="18" charset="0"/>
              </a:rPr>
              <a:t>lecture</a:t>
            </a:r>
            <a:r>
              <a:rPr lang="en-US" sz="3600" b="1" i="1" dirty="0" smtClean="0">
                <a:solidFill>
                  <a:srgbClr val="3E3D2D"/>
                </a:solidFill>
                <a:latin typeface="Constantia" pitchFamily="18" charset="0"/>
              </a:rPr>
              <a:t> </a:t>
            </a:r>
          </a:p>
          <a:p>
            <a:pPr marL="12700" lvl="0" algn="ctr">
              <a:spcBef>
                <a:spcPts val="120"/>
              </a:spcBef>
              <a:buClr>
                <a:srgbClr val="94C600"/>
              </a:buClr>
              <a:buSzPct val="68000"/>
            </a:pPr>
            <a:r>
              <a:rPr lang="en-US" sz="4000" b="1" i="1" smtClean="0">
                <a:solidFill>
                  <a:srgbClr val="3E3D2D"/>
                </a:solidFill>
                <a:latin typeface="Constantia" pitchFamily="18" charset="0"/>
              </a:rPr>
              <a:t>by</a:t>
            </a:r>
            <a:endParaRPr lang="en-US" sz="4000" b="1" i="1" dirty="0" smtClean="0">
              <a:solidFill>
                <a:srgbClr val="3E3D2D"/>
              </a:solidFill>
              <a:latin typeface="Constantia" pitchFamily="18" charset="0"/>
            </a:endParaRPr>
          </a:p>
          <a:p>
            <a:pPr marL="12700" lvl="0" algn="ctr">
              <a:spcBef>
                <a:spcPts val="120"/>
              </a:spcBef>
              <a:buClr>
                <a:srgbClr val="94C600"/>
              </a:buClr>
              <a:buSzPct val="68000"/>
            </a:pPr>
            <a:r>
              <a:rPr lang="en-US" sz="3600" b="1" i="1" dirty="0" err="1" smtClean="0">
                <a:solidFill>
                  <a:srgbClr val="3E3D2D"/>
                </a:solidFill>
                <a:latin typeface="Constantia" pitchFamily="18" charset="0"/>
              </a:rPr>
              <a:t>Assit.Lec</a:t>
            </a:r>
            <a:r>
              <a:rPr lang="en-US" sz="3600" b="1" i="1" dirty="0" smtClean="0">
                <a:solidFill>
                  <a:srgbClr val="3E3D2D"/>
                </a:solidFill>
                <a:latin typeface="Constantia" pitchFamily="18" charset="0"/>
              </a:rPr>
              <a:t>. </a:t>
            </a:r>
            <a:r>
              <a:rPr lang="en-US" sz="3600" b="1" i="1" dirty="0" err="1">
                <a:solidFill>
                  <a:srgbClr val="3E3D2D"/>
                </a:solidFill>
                <a:latin typeface="Constantia" pitchFamily="18" charset="0"/>
              </a:rPr>
              <a:t>Shaimaa</a:t>
            </a:r>
            <a:r>
              <a:rPr lang="en-US" sz="3600" b="1" i="1" dirty="0">
                <a:solidFill>
                  <a:srgbClr val="3E3D2D"/>
                </a:solidFill>
                <a:latin typeface="Constantia" pitchFamily="18" charset="0"/>
              </a:rPr>
              <a:t> </a:t>
            </a:r>
            <a:r>
              <a:rPr lang="en-US" sz="3600" b="1" i="1" dirty="0" err="1">
                <a:solidFill>
                  <a:srgbClr val="3E3D2D"/>
                </a:solidFill>
                <a:latin typeface="Constantia" pitchFamily="18" charset="0"/>
              </a:rPr>
              <a:t>Shukri</a:t>
            </a:r>
            <a:endParaRPr lang="en-US" sz="3600" b="1" i="1" dirty="0">
              <a:solidFill>
                <a:srgbClr val="3E3D2D"/>
              </a:solidFill>
              <a:latin typeface="Constant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7303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235588" y="5282945"/>
            <a:ext cx="1428069" cy="135826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3963034" y="3423423"/>
            <a:ext cx="1557654" cy="149034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130604" y="424688"/>
            <a:ext cx="920115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i="1" dirty="0">
                <a:latin typeface="Times New Roman"/>
                <a:cs typeface="Times New Roman"/>
              </a:rPr>
              <a:t>Chapter_</a:t>
            </a:r>
            <a:r>
              <a:rPr sz="1200" b="1" i="1" spc="-75" dirty="0">
                <a:latin typeface="Times New Roman"/>
                <a:cs typeface="Times New Roman"/>
              </a:rPr>
              <a:t> </a:t>
            </a:r>
            <a:r>
              <a:rPr sz="1200" b="1" i="1" dirty="0">
                <a:latin typeface="Times New Roman"/>
                <a:cs typeface="Times New Roman"/>
              </a:rPr>
              <a:t>Two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>
            <a:spLocks noGrp="1"/>
          </p:cNvSpPr>
          <p:nvPr>
            <p:ph type="sldNum" sz="quarter" idx="12"/>
          </p:nvPr>
        </p:nvSpPr>
        <p:spPr>
          <a:xfrm>
            <a:off x="7350181" y="10381434"/>
            <a:ext cx="310896" cy="17953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410"/>
              </a:lnSpc>
            </a:pPr>
            <a:r>
              <a:rPr b="0" dirty="0">
                <a:latin typeface="Times New Roman"/>
                <a:cs typeface="Times New Roman"/>
              </a:rPr>
              <a:t>44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5566662" y="424688"/>
            <a:ext cx="995680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i="1" dirty="0">
                <a:latin typeface="Times New Roman"/>
                <a:cs typeface="Times New Roman"/>
              </a:rPr>
              <a:t>Image</a:t>
            </a:r>
            <a:r>
              <a:rPr sz="1200" b="1" i="1" spc="-50" dirty="0">
                <a:latin typeface="Times New Roman"/>
                <a:cs typeface="Times New Roman"/>
              </a:rPr>
              <a:t> </a:t>
            </a:r>
            <a:r>
              <a:rPr sz="1200" b="1" i="1" spc="-5" dirty="0">
                <a:latin typeface="Times New Roman"/>
                <a:cs typeface="Times New Roman"/>
              </a:rPr>
              <a:t>Analysis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130604" y="1092453"/>
            <a:ext cx="5279390" cy="252979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Algorithms and solved</a:t>
            </a:r>
            <a:r>
              <a:rPr sz="1600" b="1" u="heavy" spc="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600" b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questions</a:t>
            </a:r>
            <a:endParaRPr sz="1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300">
              <a:latin typeface="Times New Roman"/>
              <a:cs typeface="Times New Roman"/>
            </a:endParaRPr>
          </a:p>
          <a:p>
            <a:pPr marL="12700">
              <a:lnSpc>
                <a:spcPts val="1630"/>
              </a:lnSpc>
            </a:pPr>
            <a:r>
              <a:rPr sz="1400" b="1" dirty="0">
                <a:latin typeface="Times New Roman"/>
                <a:cs typeface="Times New Roman"/>
              </a:rPr>
              <a:t>Q/ </a:t>
            </a:r>
            <a:r>
              <a:rPr sz="1400" b="1" spc="-5" dirty="0">
                <a:latin typeface="Times New Roman"/>
                <a:cs typeface="Times New Roman"/>
              </a:rPr>
              <a:t>Algorithm </a:t>
            </a:r>
            <a:r>
              <a:rPr sz="1400" b="1" dirty="0">
                <a:latin typeface="Times New Roman"/>
                <a:cs typeface="Times New Roman"/>
              </a:rPr>
              <a:t>1: </a:t>
            </a:r>
            <a:r>
              <a:rPr sz="1400" b="1" spc="-5" dirty="0">
                <a:latin typeface="Times New Roman"/>
                <a:cs typeface="Times New Roman"/>
              </a:rPr>
              <a:t>Enlargement Digital Image </a:t>
            </a:r>
            <a:r>
              <a:rPr sz="1400" b="1" dirty="0">
                <a:latin typeface="Times New Roman"/>
                <a:cs typeface="Times New Roman"/>
              </a:rPr>
              <a:t>using </a:t>
            </a:r>
            <a:r>
              <a:rPr sz="1400" b="1" spc="-5" dirty="0">
                <a:latin typeface="Times New Roman"/>
                <a:cs typeface="Times New Roman"/>
              </a:rPr>
              <a:t>Zero_Order</a:t>
            </a:r>
            <a:r>
              <a:rPr sz="1400" b="1" spc="20" dirty="0">
                <a:latin typeface="Times New Roman"/>
                <a:cs typeface="Times New Roman"/>
              </a:rPr>
              <a:t> </a:t>
            </a:r>
            <a:r>
              <a:rPr sz="1400" b="1" spc="-5" dirty="0">
                <a:latin typeface="Times New Roman"/>
                <a:cs typeface="Times New Roman"/>
              </a:rPr>
              <a:t>Hold.</a:t>
            </a:r>
            <a:endParaRPr sz="1400">
              <a:latin typeface="Times New Roman"/>
              <a:cs typeface="Times New Roman"/>
            </a:endParaRPr>
          </a:p>
          <a:p>
            <a:pPr marL="12700" marR="3237230">
              <a:lnSpc>
                <a:spcPct val="95700"/>
              </a:lnSpc>
              <a:spcBef>
                <a:spcPts val="25"/>
              </a:spcBef>
              <a:tabLst>
                <a:tab pos="699770" algn="l"/>
              </a:tabLst>
            </a:pPr>
            <a:r>
              <a:rPr sz="1400" b="1" i="1" spc="-5" dirty="0">
                <a:latin typeface="Times New Roman"/>
                <a:cs typeface="Times New Roman"/>
              </a:rPr>
              <a:t>Input:	</a:t>
            </a:r>
            <a:r>
              <a:rPr sz="1400" spc="-5" dirty="0">
                <a:latin typeface="Times New Roman"/>
                <a:cs typeface="Times New Roman"/>
              </a:rPr>
              <a:t>Image </a:t>
            </a:r>
            <a:r>
              <a:rPr sz="1400" dirty="0">
                <a:latin typeface="Times New Roman"/>
                <a:cs typeface="Times New Roman"/>
              </a:rPr>
              <a:t>File </a:t>
            </a:r>
            <a:r>
              <a:rPr sz="1400" b="1" i="1" spc="-5" dirty="0">
                <a:latin typeface="Times New Roman"/>
                <a:cs typeface="Times New Roman"/>
              </a:rPr>
              <a:t>(NxN)  Output :</a:t>
            </a:r>
            <a:r>
              <a:rPr sz="1400" b="1" spc="-5" dirty="0">
                <a:latin typeface="Times New Roman"/>
                <a:cs typeface="Times New Roman"/>
              </a:rPr>
              <a:t>ImageFile</a:t>
            </a:r>
            <a:r>
              <a:rPr sz="1400" b="1" i="1" spc="-5" dirty="0">
                <a:latin typeface="Times New Roman"/>
                <a:cs typeface="Times New Roman"/>
              </a:rPr>
              <a:t>(2Nx2N)  Step1</a:t>
            </a:r>
            <a:r>
              <a:rPr sz="1400" b="1" i="1" dirty="0">
                <a:latin typeface="Times New Roman"/>
                <a:cs typeface="Times New Roman"/>
              </a:rPr>
              <a:t> </a:t>
            </a:r>
            <a:r>
              <a:rPr sz="1400" b="1" i="1" spc="-5" dirty="0">
                <a:latin typeface="Times New Roman"/>
                <a:cs typeface="Times New Roman"/>
              </a:rPr>
              <a:t>:</a:t>
            </a:r>
            <a:r>
              <a:rPr sz="1400" spc="-5" dirty="0">
                <a:latin typeface="Times New Roman"/>
                <a:cs typeface="Times New Roman"/>
              </a:rPr>
              <a:t>N=0:M=0</a:t>
            </a:r>
            <a:endParaRPr sz="1400">
              <a:latin typeface="Times New Roman"/>
              <a:cs typeface="Times New Roman"/>
            </a:endParaRPr>
          </a:p>
          <a:p>
            <a:pPr marL="12700" marR="1991360">
              <a:lnSpc>
                <a:spcPts val="1610"/>
              </a:lnSpc>
              <a:spcBef>
                <a:spcPts val="40"/>
              </a:spcBef>
              <a:tabLst>
                <a:tab pos="743585" algn="l"/>
              </a:tabLst>
            </a:pPr>
            <a:r>
              <a:rPr sz="1400" b="1" i="1" spc="-5" dirty="0">
                <a:latin typeface="Times New Roman"/>
                <a:cs typeface="Times New Roman"/>
              </a:rPr>
              <a:t>Step</a:t>
            </a:r>
            <a:r>
              <a:rPr sz="1400" b="1" i="1" spc="5" dirty="0">
                <a:latin typeface="Times New Roman"/>
                <a:cs typeface="Times New Roman"/>
              </a:rPr>
              <a:t> </a:t>
            </a:r>
            <a:r>
              <a:rPr sz="1400" b="1" i="1" dirty="0">
                <a:latin typeface="Times New Roman"/>
                <a:cs typeface="Times New Roman"/>
              </a:rPr>
              <a:t>2:	</a:t>
            </a:r>
            <a:r>
              <a:rPr sz="1400" dirty="0">
                <a:latin typeface="Times New Roman"/>
                <a:cs typeface="Times New Roman"/>
              </a:rPr>
              <a:t>For I = 2 </a:t>
            </a:r>
            <a:r>
              <a:rPr sz="1400" spc="-5" dirty="0">
                <a:latin typeface="Times New Roman"/>
                <a:cs typeface="Times New Roman"/>
              </a:rPr>
              <a:t>to width </a:t>
            </a:r>
            <a:r>
              <a:rPr sz="1400" dirty="0">
                <a:latin typeface="Times New Roman"/>
                <a:cs typeface="Times New Roman"/>
              </a:rPr>
              <a:t>of </a:t>
            </a:r>
            <a:r>
              <a:rPr sz="1400" spc="-5" dirty="0">
                <a:latin typeface="Times New Roman"/>
                <a:cs typeface="Times New Roman"/>
              </a:rPr>
              <a:t>input image </a:t>
            </a:r>
            <a:r>
              <a:rPr sz="1400" dirty="0">
                <a:latin typeface="Times New Roman"/>
                <a:cs typeface="Times New Roman"/>
              </a:rPr>
              <a:t>-1  For J = 2 </a:t>
            </a:r>
            <a:r>
              <a:rPr sz="1400" spc="-5" dirty="0">
                <a:latin typeface="Times New Roman"/>
                <a:cs typeface="Times New Roman"/>
              </a:rPr>
              <a:t>to height </a:t>
            </a:r>
            <a:r>
              <a:rPr sz="1400" dirty="0">
                <a:latin typeface="Times New Roman"/>
                <a:cs typeface="Times New Roman"/>
              </a:rPr>
              <a:t>of </a:t>
            </a:r>
            <a:r>
              <a:rPr sz="1400" spc="-5" dirty="0">
                <a:latin typeface="Times New Roman"/>
                <a:cs typeface="Times New Roman"/>
              </a:rPr>
              <a:t>input</a:t>
            </a:r>
            <a:r>
              <a:rPr sz="1400" spc="-6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image-1</a:t>
            </a:r>
            <a:endParaRPr sz="1400">
              <a:latin typeface="Times New Roman"/>
              <a:cs typeface="Times New Roman"/>
            </a:endParaRPr>
          </a:p>
          <a:p>
            <a:pPr marL="56515" marR="1798320" indent="-44450">
              <a:lnSpc>
                <a:spcPts val="1610"/>
              </a:lnSpc>
              <a:spcBef>
                <a:spcPts val="5"/>
              </a:spcBef>
              <a:tabLst>
                <a:tab pos="521334" algn="l"/>
              </a:tabLst>
            </a:pPr>
            <a:r>
              <a:rPr sz="1400" dirty="0">
                <a:latin typeface="Times New Roman"/>
                <a:cs typeface="Times New Roman"/>
              </a:rPr>
              <a:t>For </a:t>
            </a:r>
            <a:r>
              <a:rPr sz="1400" spc="-5" dirty="0">
                <a:latin typeface="Times New Roman"/>
                <a:cs typeface="Times New Roman"/>
              </a:rPr>
              <a:t>each Picture1.point (Pixel) do the following:  </a:t>
            </a:r>
            <a:r>
              <a:rPr sz="1400" dirty="0">
                <a:latin typeface="Times New Roman"/>
                <a:cs typeface="Times New Roman"/>
              </a:rPr>
              <a:t>Red	= </a:t>
            </a:r>
            <a:r>
              <a:rPr sz="1400" spc="-5" dirty="0">
                <a:latin typeface="Times New Roman"/>
                <a:cs typeface="Times New Roman"/>
              </a:rPr>
              <a:t>Pixel (I, </a:t>
            </a:r>
            <a:r>
              <a:rPr sz="1400" dirty="0">
                <a:latin typeface="Times New Roman"/>
                <a:cs typeface="Times New Roman"/>
              </a:rPr>
              <a:t>J) </a:t>
            </a:r>
            <a:r>
              <a:rPr sz="1400" spc="-5" dirty="0">
                <a:latin typeface="Times New Roman"/>
                <a:cs typeface="Times New Roman"/>
              </a:rPr>
              <a:t>Mod</a:t>
            </a:r>
            <a:r>
              <a:rPr sz="1400" spc="-1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256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565"/>
              </a:lnSpc>
            </a:pPr>
            <a:r>
              <a:rPr sz="1400" spc="-5" dirty="0">
                <a:latin typeface="Times New Roman"/>
                <a:cs typeface="Times New Roman"/>
              </a:rPr>
              <a:t>Green </a:t>
            </a:r>
            <a:r>
              <a:rPr sz="1400" dirty="0">
                <a:latin typeface="Times New Roman"/>
                <a:cs typeface="Times New Roman"/>
              </a:rPr>
              <a:t>= </a:t>
            </a:r>
            <a:r>
              <a:rPr sz="1400" spc="-5" dirty="0">
                <a:latin typeface="Times New Roman"/>
                <a:cs typeface="Times New Roman"/>
              </a:rPr>
              <a:t>((Pixel(I,J) And &amp;HFF00FF00) </a:t>
            </a:r>
            <a:r>
              <a:rPr sz="1400" dirty="0">
                <a:latin typeface="Times New Roman"/>
                <a:cs typeface="Times New Roman"/>
              </a:rPr>
              <a:t>/ 256</a:t>
            </a:r>
            <a:r>
              <a:rPr sz="1400" spc="-1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&amp;)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130612" y="3368167"/>
            <a:ext cx="362585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dirty="0">
                <a:latin typeface="Times New Roman"/>
                <a:cs typeface="Times New Roman"/>
              </a:rPr>
              <a:t>Bl</a:t>
            </a:r>
            <a:r>
              <a:rPr sz="1400" spc="-10" dirty="0">
                <a:latin typeface="Times New Roman"/>
                <a:cs typeface="Times New Roman"/>
              </a:rPr>
              <a:t>u</a:t>
            </a:r>
            <a:r>
              <a:rPr sz="1400" dirty="0">
                <a:latin typeface="Times New Roman"/>
                <a:cs typeface="Times New Roman"/>
              </a:rPr>
              <a:t>e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644101" y="3368172"/>
            <a:ext cx="4131310" cy="207749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1645"/>
              </a:lnSpc>
              <a:spcBef>
                <a:spcPts val="100"/>
              </a:spcBef>
            </a:pPr>
            <a:r>
              <a:rPr sz="1400" dirty="0">
                <a:latin typeface="Times New Roman"/>
                <a:cs typeface="Times New Roman"/>
              </a:rPr>
              <a:t>= </a:t>
            </a:r>
            <a:r>
              <a:rPr sz="1400" spc="-5" dirty="0">
                <a:latin typeface="Times New Roman"/>
                <a:cs typeface="Times New Roman"/>
              </a:rPr>
              <a:t>((pixel </a:t>
            </a:r>
            <a:r>
              <a:rPr sz="1400" dirty="0">
                <a:latin typeface="Times New Roman"/>
                <a:cs typeface="Times New Roman"/>
              </a:rPr>
              <a:t>(I, </a:t>
            </a:r>
            <a:r>
              <a:rPr sz="1400" spc="-5" dirty="0">
                <a:latin typeface="Times New Roman"/>
                <a:cs typeface="Times New Roman"/>
              </a:rPr>
              <a:t>J) And&amp;HFF0000) </a:t>
            </a:r>
            <a:r>
              <a:rPr sz="1400" dirty="0">
                <a:latin typeface="Times New Roman"/>
                <a:cs typeface="Times New Roman"/>
              </a:rPr>
              <a:t>/ </a:t>
            </a:r>
            <a:r>
              <a:rPr sz="1400" spc="-5" dirty="0">
                <a:latin typeface="Times New Roman"/>
                <a:cs typeface="Times New Roman"/>
              </a:rPr>
              <a:t>65536)</a:t>
            </a:r>
            <a:endParaRPr sz="1400">
              <a:latin typeface="Times New Roman"/>
              <a:cs typeface="Times New Roman"/>
            </a:endParaRPr>
          </a:p>
          <a:p>
            <a:pPr marL="1327785">
              <a:lnSpc>
                <a:spcPts val="1610"/>
              </a:lnSpc>
            </a:pPr>
            <a:r>
              <a:rPr sz="1400" dirty="0">
                <a:latin typeface="Times New Roman"/>
                <a:cs typeface="Times New Roman"/>
              </a:rPr>
              <a:t>If </a:t>
            </a:r>
            <a:r>
              <a:rPr sz="1400" spc="-5" dirty="0">
                <a:latin typeface="Times New Roman"/>
                <a:cs typeface="Times New Roman"/>
              </a:rPr>
              <a:t>Red&lt;0 then Red</a:t>
            </a:r>
            <a:r>
              <a:rPr sz="1400" spc="10" dirty="0">
                <a:latin typeface="Times New Roman"/>
                <a:cs typeface="Times New Roman"/>
              </a:rPr>
              <a:t> </a:t>
            </a:r>
            <a:r>
              <a:rPr sz="1400" spc="-15" dirty="0">
                <a:latin typeface="Times New Roman"/>
                <a:cs typeface="Times New Roman"/>
              </a:rPr>
              <a:t>=0</a:t>
            </a:r>
            <a:endParaRPr sz="1400">
              <a:latin typeface="Times New Roman"/>
              <a:cs typeface="Times New Roman"/>
            </a:endParaRPr>
          </a:p>
          <a:p>
            <a:pPr marL="1327785" marR="742315">
              <a:lnSpc>
                <a:spcPts val="1610"/>
              </a:lnSpc>
              <a:spcBef>
                <a:spcPts val="80"/>
              </a:spcBef>
            </a:pPr>
            <a:r>
              <a:rPr sz="1400" dirty="0">
                <a:latin typeface="Times New Roman"/>
                <a:cs typeface="Times New Roman"/>
              </a:rPr>
              <a:t>If </a:t>
            </a:r>
            <a:r>
              <a:rPr sz="1400" spc="-5" dirty="0">
                <a:latin typeface="Times New Roman"/>
                <a:cs typeface="Times New Roman"/>
              </a:rPr>
              <a:t>Red&gt;=255 then </a:t>
            </a:r>
            <a:r>
              <a:rPr sz="1400" spc="-10" dirty="0">
                <a:latin typeface="Times New Roman"/>
                <a:cs typeface="Times New Roman"/>
              </a:rPr>
              <a:t>Red </a:t>
            </a:r>
            <a:r>
              <a:rPr sz="1400" spc="-5" dirty="0">
                <a:latin typeface="Times New Roman"/>
                <a:cs typeface="Times New Roman"/>
              </a:rPr>
              <a:t>=255  </a:t>
            </a:r>
            <a:r>
              <a:rPr sz="1400" dirty="0">
                <a:latin typeface="Times New Roman"/>
                <a:cs typeface="Times New Roman"/>
              </a:rPr>
              <a:t>If </a:t>
            </a:r>
            <a:r>
              <a:rPr sz="1400" spc="-5" dirty="0">
                <a:latin typeface="Times New Roman"/>
                <a:cs typeface="Times New Roman"/>
              </a:rPr>
              <a:t>Green&lt;0 then Green</a:t>
            </a:r>
            <a:r>
              <a:rPr sz="1400" spc="-15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=0</a:t>
            </a:r>
            <a:endParaRPr sz="1400">
              <a:latin typeface="Times New Roman"/>
              <a:cs typeface="Times New Roman"/>
            </a:endParaRPr>
          </a:p>
          <a:p>
            <a:pPr marL="1327785" marR="445770">
              <a:lnSpc>
                <a:spcPts val="1610"/>
              </a:lnSpc>
              <a:spcBef>
                <a:spcPts val="5"/>
              </a:spcBef>
            </a:pPr>
            <a:r>
              <a:rPr sz="1400" dirty="0">
                <a:latin typeface="Times New Roman"/>
                <a:cs typeface="Times New Roman"/>
              </a:rPr>
              <a:t>If </a:t>
            </a:r>
            <a:r>
              <a:rPr sz="1400" spc="-5" dirty="0">
                <a:latin typeface="Times New Roman"/>
                <a:cs typeface="Times New Roman"/>
              </a:rPr>
              <a:t>Green&gt;=255 then Green=255  </a:t>
            </a:r>
            <a:r>
              <a:rPr sz="1400" dirty="0">
                <a:latin typeface="Times New Roman"/>
                <a:cs typeface="Times New Roman"/>
              </a:rPr>
              <a:t>If Blue&lt;0 </a:t>
            </a:r>
            <a:r>
              <a:rPr sz="1400" spc="-5" dirty="0">
                <a:latin typeface="Times New Roman"/>
                <a:cs typeface="Times New Roman"/>
              </a:rPr>
              <a:t>the Blue</a:t>
            </a:r>
            <a:r>
              <a:rPr sz="1400" spc="-25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=0</a:t>
            </a:r>
            <a:endParaRPr sz="1400">
              <a:latin typeface="Times New Roman"/>
              <a:cs typeface="Times New Roman"/>
            </a:endParaRPr>
          </a:p>
          <a:p>
            <a:pPr marL="1327785">
              <a:lnSpc>
                <a:spcPts val="1530"/>
              </a:lnSpc>
            </a:pPr>
            <a:r>
              <a:rPr sz="1400" dirty="0">
                <a:latin typeface="Times New Roman"/>
                <a:cs typeface="Times New Roman"/>
              </a:rPr>
              <a:t>If </a:t>
            </a:r>
            <a:r>
              <a:rPr sz="1400" spc="-5" dirty="0">
                <a:latin typeface="Times New Roman"/>
                <a:cs typeface="Times New Roman"/>
              </a:rPr>
              <a:t>Blue&gt;=255 then Blue=255</a:t>
            </a:r>
            <a:endParaRPr sz="1400">
              <a:latin typeface="Times New Roman"/>
              <a:cs typeface="Times New Roman"/>
            </a:endParaRPr>
          </a:p>
          <a:p>
            <a:pPr marL="767080" marR="5080" indent="-354330">
              <a:lnSpc>
                <a:spcPts val="1610"/>
              </a:lnSpc>
              <a:spcBef>
                <a:spcPts val="80"/>
              </a:spcBef>
            </a:pPr>
            <a:r>
              <a:rPr sz="1400" spc="-5" dirty="0">
                <a:latin typeface="Times New Roman"/>
                <a:cs typeface="Times New Roman"/>
              </a:rPr>
              <a:t>Draw Picture2.PSet (N,M), </a:t>
            </a:r>
            <a:r>
              <a:rPr sz="1400" dirty="0">
                <a:latin typeface="Times New Roman"/>
                <a:cs typeface="Times New Roman"/>
              </a:rPr>
              <a:t>RGB(Red, </a:t>
            </a:r>
            <a:r>
              <a:rPr sz="1400" spc="-5" dirty="0">
                <a:latin typeface="Times New Roman"/>
                <a:cs typeface="Times New Roman"/>
              </a:rPr>
              <a:t>Green, Blue)  M=M+1</a:t>
            </a:r>
            <a:endParaRPr sz="1400">
              <a:latin typeface="Times New Roman"/>
              <a:cs typeface="Times New Roman"/>
            </a:endParaRPr>
          </a:p>
          <a:p>
            <a:pPr marL="413384">
              <a:lnSpc>
                <a:spcPts val="1565"/>
              </a:lnSpc>
            </a:pPr>
            <a:r>
              <a:rPr sz="1400" spc="-5" dirty="0">
                <a:latin typeface="Times New Roman"/>
                <a:cs typeface="Times New Roman"/>
              </a:rPr>
              <a:t>Draw Picture2.PSet (N,M), </a:t>
            </a:r>
            <a:r>
              <a:rPr sz="1400" dirty="0">
                <a:latin typeface="Times New Roman"/>
                <a:cs typeface="Times New Roman"/>
              </a:rPr>
              <a:t>RGB(Red, </a:t>
            </a:r>
            <a:r>
              <a:rPr sz="1400" spc="-5" dirty="0">
                <a:latin typeface="Times New Roman"/>
                <a:cs typeface="Times New Roman"/>
              </a:rPr>
              <a:t>Green,</a:t>
            </a:r>
            <a:r>
              <a:rPr sz="1400" spc="3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Blue)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130612" y="5416675"/>
            <a:ext cx="3215005" cy="1897058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ts val="1630"/>
              </a:lnSpc>
              <a:spcBef>
                <a:spcPts val="105"/>
              </a:spcBef>
            </a:pPr>
            <a:r>
              <a:rPr sz="1400" b="1" dirty="0">
                <a:latin typeface="Times New Roman"/>
                <a:cs typeface="Times New Roman"/>
              </a:rPr>
              <a:t>Next</a:t>
            </a:r>
            <a:r>
              <a:rPr sz="1400" b="1" spc="-5" dirty="0">
                <a:latin typeface="Times New Roman"/>
                <a:cs typeface="Times New Roman"/>
              </a:rPr>
              <a:t> </a:t>
            </a:r>
            <a:r>
              <a:rPr sz="1400" b="1" dirty="0">
                <a:latin typeface="Times New Roman"/>
                <a:cs typeface="Times New Roman"/>
              </a:rPr>
              <a:t>J</a:t>
            </a:r>
            <a:endParaRPr sz="1400">
              <a:latin typeface="Times New Roman"/>
              <a:cs typeface="Times New Roman"/>
            </a:endParaRPr>
          </a:p>
          <a:p>
            <a:pPr marL="499745">
              <a:lnSpc>
                <a:spcPts val="1595"/>
              </a:lnSpc>
            </a:pPr>
            <a:r>
              <a:rPr sz="1400" spc="-5" dirty="0">
                <a:latin typeface="Times New Roman"/>
                <a:cs typeface="Times New Roman"/>
              </a:rPr>
              <a:t>N=N+1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600"/>
              </a:lnSpc>
            </a:pPr>
            <a:r>
              <a:rPr sz="1400" dirty="0">
                <a:latin typeface="Times New Roman"/>
                <a:cs typeface="Times New Roman"/>
              </a:rPr>
              <a:t>For K = 1 </a:t>
            </a:r>
            <a:r>
              <a:rPr sz="1400" spc="-5" dirty="0">
                <a:latin typeface="Times New Roman"/>
                <a:cs typeface="Times New Roman"/>
              </a:rPr>
              <a:t>to</a:t>
            </a:r>
            <a:r>
              <a:rPr sz="1400" spc="-1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M</a:t>
            </a:r>
            <a:endParaRPr sz="1400">
              <a:latin typeface="Times New Roman"/>
              <a:cs typeface="Times New Roman"/>
            </a:endParaRPr>
          </a:p>
          <a:p>
            <a:pPr marL="970915">
              <a:lnSpc>
                <a:spcPts val="1839"/>
              </a:lnSpc>
            </a:pPr>
            <a:r>
              <a:rPr sz="1400" spc="-5" dirty="0">
                <a:latin typeface="Times New Roman"/>
                <a:cs typeface="Times New Roman"/>
              </a:rPr>
              <a:t>A= </a:t>
            </a:r>
            <a:r>
              <a:rPr sz="1600" spc="-5" dirty="0">
                <a:latin typeface="Times New Roman"/>
                <a:cs typeface="Times New Roman"/>
              </a:rPr>
              <a:t>Picture2.Point(N - 1,</a:t>
            </a:r>
            <a:r>
              <a:rPr sz="1600" spc="-10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K)</a:t>
            </a:r>
            <a:endParaRPr sz="1600">
              <a:latin typeface="Times New Roman"/>
              <a:cs typeface="Times New Roman"/>
            </a:endParaRPr>
          </a:p>
          <a:p>
            <a:pPr marL="926465">
              <a:lnSpc>
                <a:spcPts val="1630"/>
              </a:lnSpc>
            </a:pPr>
            <a:r>
              <a:rPr sz="1400" spc="-5" dirty="0">
                <a:latin typeface="Times New Roman"/>
                <a:cs typeface="Times New Roman"/>
              </a:rPr>
              <a:t>Draw Picture2.PSet (N,K), </a:t>
            </a:r>
            <a:r>
              <a:rPr sz="1400" dirty="0">
                <a:latin typeface="Times New Roman"/>
                <a:cs typeface="Times New Roman"/>
              </a:rPr>
              <a:t>A</a:t>
            </a:r>
            <a:endParaRPr sz="1400">
              <a:latin typeface="Times New Roman"/>
              <a:cs typeface="Times New Roman"/>
            </a:endParaRPr>
          </a:p>
          <a:p>
            <a:pPr marL="12700" marR="2596515" indent="57785">
              <a:lnSpc>
                <a:spcPct val="95000"/>
              </a:lnSpc>
              <a:spcBef>
                <a:spcPts val="65"/>
              </a:spcBef>
            </a:pPr>
            <a:r>
              <a:rPr sz="1400" b="1" dirty="0">
                <a:latin typeface="Times New Roman"/>
                <a:cs typeface="Times New Roman"/>
              </a:rPr>
              <a:t>Next</a:t>
            </a:r>
            <a:r>
              <a:rPr sz="1400" b="1" spc="-90" dirty="0">
                <a:latin typeface="Times New Roman"/>
                <a:cs typeface="Times New Roman"/>
              </a:rPr>
              <a:t> </a:t>
            </a:r>
            <a:r>
              <a:rPr sz="1400" b="1" dirty="0">
                <a:latin typeface="Times New Roman"/>
                <a:cs typeface="Times New Roman"/>
              </a:rPr>
              <a:t>K  </a:t>
            </a:r>
            <a:r>
              <a:rPr sz="1400" dirty="0">
                <a:latin typeface="Times New Roman"/>
                <a:cs typeface="Times New Roman"/>
              </a:rPr>
              <a:t>M=0  </a:t>
            </a:r>
            <a:r>
              <a:rPr sz="1400" spc="-5" dirty="0">
                <a:latin typeface="Times New Roman"/>
                <a:cs typeface="Times New Roman"/>
              </a:rPr>
              <a:t>N=N+1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635"/>
              </a:lnSpc>
            </a:pPr>
            <a:r>
              <a:rPr sz="1400" b="1" dirty="0">
                <a:latin typeface="Times New Roman"/>
                <a:cs typeface="Times New Roman"/>
              </a:rPr>
              <a:t>Next</a:t>
            </a:r>
            <a:r>
              <a:rPr sz="1400" b="1" spc="-5" dirty="0">
                <a:latin typeface="Times New Roman"/>
                <a:cs typeface="Times New Roman"/>
              </a:rPr>
              <a:t> </a:t>
            </a:r>
            <a:r>
              <a:rPr sz="1400" b="1" dirty="0">
                <a:latin typeface="Times New Roman"/>
                <a:cs typeface="Times New Roman"/>
              </a:rPr>
              <a:t>I</a:t>
            </a:r>
            <a:endParaRPr sz="140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235580" y="5282945"/>
            <a:ext cx="1981998" cy="135826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3963034" y="3423423"/>
            <a:ext cx="1557654" cy="149034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130604" y="424688"/>
            <a:ext cx="920115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i="1" dirty="0">
                <a:latin typeface="Times New Roman"/>
                <a:cs typeface="Times New Roman"/>
              </a:rPr>
              <a:t>Chapter_</a:t>
            </a:r>
            <a:r>
              <a:rPr sz="1200" b="1" i="1" spc="-75" dirty="0">
                <a:latin typeface="Times New Roman"/>
                <a:cs typeface="Times New Roman"/>
              </a:rPr>
              <a:t> </a:t>
            </a:r>
            <a:r>
              <a:rPr sz="1200" b="1" i="1" dirty="0">
                <a:latin typeface="Times New Roman"/>
                <a:cs typeface="Times New Roman"/>
              </a:rPr>
              <a:t>Two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>
            <a:spLocks noGrp="1"/>
          </p:cNvSpPr>
          <p:nvPr>
            <p:ph type="sldNum" sz="quarter" idx="12"/>
          </p:nvPr>
        </p:nvSpPr>
        <p:spPr>
          <a:xfrm>
            <a:off x="7350181" y="10381434"/>
            <a:ext cx="310896" cy="17953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410"/>
              </a:lnSpc>
            </a:pPr>
            <a:r>
              <a:rPr b="0" dirty="0">
                <a:latin typeface="Times New Roman"/>
                <a:cs typeface="Times New Roman"/>
              </a:rPr>
              <a:t>45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5566662" y="424688"/>
            <a:ext cx="995680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i="1" dirty="0">
                <a:latin typeface="Times New Roman"/>
                <a:cs typeface="Times New Roman"/>
              </a:rPr>
              <a:t>Image</a:t>
            </a:r>
            <a:r>
              <a:rPr sz="1200" b="1" i="1" spc="-50" dirty="0">
                <a:latin typeface="Times New Roman"/>
                <a:cs typeface="Times New Roman"/>
              </a:rPr>
              <a:t> </a:t>
            </a:r>
            <a:r>
              <a:rPr sz="1200" b="1" i="1" spc="-5" dirty="0">
                <a:latin typeface="Times New Roman"/>
                <a:cs typeface="Times New Roman"/>
              </a:rPr>
              <a:t>Analysis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130606" y="888237"/>
            <a:ext cx="5208905" cy="226446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1630"/>
              </a:lnSpc>
              <a:spcBef>
                <a:spcPts val="100"/>
              </a:spcBef>
            </a:pPr>
            <a:r>
              <a:rPr sz="1400" b="1" dirty="0">
                <a:latin typeface="Times New Roman"/>
                <a:cs typeface="Times New Roman"/>
              </a:rPr>
              <a:t>Q/ </a:t>
            </a:r>
            <a:r>
              <a:rPr sz="1400" b="1" spc="-5" dirty="0">
                <a:latin typeface="Times New Roman"/>
                <a:cs typeface="Times New Roman"/>
              </a:rPr>
              <a:t>Sobel Edge Detection</a:t>
            </a:r>
            <a:r>
              <a:rPr sz="1400" b="1" spc="10" dirty="0">
                <a:latin typeface="Times New Roman"/>
                <a:cs typeface="Times New Roman"/>
              </a:rPr>
              <a:t> </a:t>
            </a:r>
            <a:r>
              <a:rPr sz="1400" b="1" spc="-5" dirty="0">
                <a:latin typeface="Times New Roman"/>
                <a:cs typeface="Times New Roman"/>
              </a:rPr>
              <a:t>Algorithm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630"/>
              </a:lnSpc>
              <a:tabLst>
                <a:tab pos="699770" algn="l"/>
              </a:tabLst>
            </a:pPr>
            <a:r>
              <a:rPr sz="1400" b="1" i="1" spc="-5" dirty="0">
                <a:latin typeface="Times New Roman"/>
                <a:cs typeface="Times New Roman"/>
              </a:rPr>
              <a:t>Input:	</a:t>
            </a:r>
            <a:r>
              <a:rPr sz="1400" spc="-5" dirty="0">
                <a:latin typeface="Times New Roman"/>
                <a:cs typeface="Times New Roman"/>
              </a:rPr>
              <a:t>Gray </a:t>
            </a:r>
            <a:r>
              <a:rPr sz="1400" dirty="0">
                <a:latin typeface="Times New Roman"/>
                <a:cs typeface="Times New Roman"/>
              </a:rPr>
              <a:t>level </a:t>
            </a:r>
            <a:r>
              <a:rPr sz="1400" spc="-5" dirty="0">
                <a:latin typeface="Times New Roman"/>
                <a:cs typeface="Times New Roman"/>
              </a:rPr>
              <a:t>Image </a:t>
            </a:r>
            <a:r>
              <a:rPr sz="1400" dirty="0">
                <a:latin typeface="Times New Roman"/>
                <a:cs typeface="Times New Roman"/>
              </a:rPr>
              <a:t>File, </a:t>
            </a:r>
            <a:r>
              <a:rPr sz="1400" spc="-5" dirty="0">
                <a:latin typeface="Times New Roman"/>
                <a:cs typeface="Times New Roman"/>
              </a:rPr>
              <a:t>Image Width, Image Height,</a:t>
            </a:r>
            <a:r>
              <a:rPr sz="1400" spc="20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Column</a:t>
            </a:r>
            <a:endParaRPr sz="1400">
              <a:latin typeface="Times New Roman"/>
              <a:cs typeface="Times New Roman"/>
            </a:endParaRPr>
          </a:p>
          <a:p>
            <a:pPr marR="2581910" algn="ctr">
              <a:lnSpc>
                <a:spcPct val="100000"/>
              </a:lnSpc>
              <a:spcBef>
                <a:spcPts val="735"/>
              </a:spcBef>
            </a:pPr>
            <a:r>
              <a:rPr sz="1400" dirty="0">
                <a:latin typeface="Times New Roman"/>
                <a:cs typeface="Times New Roman"/>
              </a:rPr>
              <a:t>Mask, </a:t>
            </a:r>
            <a:r>
              <a:rPr sz="1400" spc="-5" dirty="0">
                <a:latin typeface="Times New Roman"/>
                <a:cs typeface="Times New Roman"/>
              </a:rPr>
              <a:t>Row</a:t>
            </a:r>
            <a:r>
              <a:rPr sz="1400" spc="-1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Mask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745"/>
              </a:spcBef>
            </a:pPr>
            <a:r>
              <a:rPr sz="1400" b="1" i="1" spc="-5" dirty="0">
                <a:latin typeface="Times New Roman"/>
                <a:cs typeface="Times New Roman"/>
              </a:rPr>
              <a:t>Output: </a:t>
            </a:r>
            <a:r>
              <a:rPr sz="1400" spc="-5" dirty="0">
                <a:latin typeface="Times New Roman"/>
                <a:cs typeface="Times New Roman"/>
              </a:rPr>
              <a:t>Edge Image</a:t>
            </a:r>
            <a:r>
              <a:rPr sz="1400" spc="1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File.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730"/>
              </a:spcBef>
              <a:tabLst>
                <a:tab pos="655320" algn="l"/>
              </a:tabLst>
            </a:pPr>
            <a:r>
              <a:rPr sz="1400" b="1" i="1" spc="-5" dirty="0">
                <a:latin typeface="Times New Roman"/>
                <a:cs typeface="Times New Roman"/>
              </a:rPr>
              <a:t>Step1:	</a:t>
            </a:r>
            <a:r>
              <a:rPr sz="1400" spc="-5" dirty="0">
                <a:latin typeface="Times New Roman"/>
                <a:cs typeface="Times New Roman"/>
              </a:rPr>
              <a:t>Set the counters, </a:t>
            </a:r>
            <a:r>
              <a:rPr sz="1400" dirty="0">
                <a:latin typeface="Times New Roman"/>
                <a:cs typeface="Times New Roman"/>
              </a:rPr>
              <a:t>Row </a:t>
            </a:r>
            <a:r>
              <a:rPr sz="1400" spc="-5" dirty="0">
                <a:latin typeface="Times New Roman"/>
                <a:cs typeface="Times New Roman"/>
              </a:rPr>
              <a:t>and </a:t>
            </a:r>
            <a:r>
              <a:rPr sz="1400" spc="-10" dirty="0">
                <a:latin typeface="Times New Roman"/>
                <a:cs typeface="Times New Roman"/>
              </a:rPr>
              <a:t>Column </a:t>
            </a:r>
            <a:r>
              <a:rPr sz="1400" spc="-5" dirty="0">
                <a:latin typeface="Times New Roman"/>
                <a:cs typeface="Times New Roman"/>
              </a:rPr>
              <a:t>to</a:t>
            </a:r>
            <a:r>
              <a:rPr sz="1400" spc="3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one.</a:t>
            </a:r>
            <a:endParaRPr sz="1400">
              <a:latin typeface="Times New Roman"/>
              <a:cs typeface="Times New Roman"/>
            </a:endParaRPr>
          </a:p>
          <a:p>
            <a:pPr marL="544195" marR="5080" indent="-532130">
              <a:lnSpc>
                <a:spcPct val="143600"/>
              </a:lnSpc>
            </a:pPr>
            <a:r>
              <a:rPr sz="1400" b="1" i="1" spc="-5" dirty="0">
                <a:latin typeface="Times New Roman"/>
                <a:cs typeface="Times New Roman"/>
              </a:rPr>
              <a:t>Step2</a:t>
            </a:r>
            <a:r>
              <a:rPr sz="1400" spc="-5" dirty="0">
                <a:latin typeface="Times New Roman"/>
                <a:cs typeface="Times New Roman"/>
              </a:rPr>
              <a:t>: Cut the window </a:t>
            </a:r>
            <a:r>
              <a:rPr sz="1400" dirty="0">
                <a:latin typeface="Times New Roman"/>
                <a:cs typeface="Times New Roman"/>
              </a:rPr>
              <a:t>size </a:t>
            </a:r>
            <a:r>
              <a:rPr sz="1400" spc="-5" dirty="0">
                <a:latin typeface="Times New Roman"/>
                <a:cs typeface="Times New Roman"/>
              </a:rPr>
              <a:t>(3X3) from </a:t>
            </a:r>
            <a:r>
              <a:rPr sz="1400" dirty="0">
                <a:latin typeface="Times New Roman"/>
                <a:cs typeface="Times New Roman"/>
              </a:rPr>
              <a:t>the </a:t>
            </a:r>
            <a:r>
              <a:rPr sz="1400" spc="-5" dirty="0">
                <a:latin typeface="Times New Roman"/>
                <a:cs typeface="Times New Roman"/>
              </a:rPr>
              <a:t>original image, such that the  </a:t>
            </a:r>
            <a:r>
              <a:rPr sz="1400" dirty="0">
                <a:latin typeface="Times New Roman"/>
                <a:cs typeface="Times New Roman"/>
              </a:rPr>
              <a:t>central </a:t>
            </a:r>
            <a:r>
              <a:rPr sz="1400" spc="-5" dirty="0">
                <a:latin typeface="Times New Roman"/>
                <a:cs typeface="Times New Roman"/>
              </a:rPr>
              <a:t>pixel of </a:t>
            </a:r>
            <a:r>
              <a:rPr sz="1400" dirty="0">
                <a:latin typeface="Times New Roman"/>
                <a:cs typeface="Times New Roman"/>
              </a:rPr>
              <a:t>the </a:t>
            </a:r>
            <a:r>
              <a:rPr sz="1400" spc="-5" dirty="0">
                <a:latin typeface="Times New Roman"/>
                <a:cs typeface="Times New Roman"/>
              </a:rPr>
              <a:t>window </a:t>
            </a:r>
            <a:r>
              <a:rPr sz="1400" dirty="0">
                <a:latin typeface="Times New Roman"/>
                <a:cs typeface="Times New Roman"/>
              </a:rPr>
              <a:t>is </a:t>
            </a:r>
            <a:r>
              <a:rPr sz="1400" spc="-5" dirty="0">
                <a:latin typeface="Times New Roman"/>
                <a:cs typeface="Times New Roman"/>
              </a:rPr>
              <a:t>the pixel in the original</a:t>
            </a:r>
            <a:r>
              <a:rPr sz="1400" spc="-1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image</a:t>
            </a:r>
            <a:endParaRPr sz="1400">
              <a:latin typeface="Times New Roman"/>
              <a:cs typeface="Times New Roman"/>
            </a:endParaRPr>
          </a:p>
          <a:p>
            <a:pPr marL="544195">
              <a:lnSpc>
                <a:spcPct val="100000"/>
              </a:lnSpc>
              <a:spcBef>
                <a:spcPts val="745"/>
              </a:spcBef>
            </a:pPr>
            <a:r>
              <a:rPr sz="1400" dirty="0">
                <a:latin typeface="Times New Roman"/>
                <a:cs typeface="Times New Roman"/>
              </a:rPr>
              <a:t>whose </a:t>
            </a:r>
            <a:r>
              <a:rPr sz="1400" spc="-5" dirty="0">
                <a:latin typeface="Times New Roman"/>
                <a:cs typeface="Times New Roman"/>
              </a:rPr>
              <a:t>location </a:t>
            </a:r>
            <a:r>
              <a:rPr sz="1400" dirty="0">
                <a:latin typeface="Times New Roman"/>
                <a:cs typeface="Times New Roman"/>
              </a:rPr>
              <a:t>(Row, </a:t>
            </a:r>
            <a:r>
              <a:rPr sz="1400" spc="-10" dirty="0">
                <a:latin typeface="Times New Roman"/>
                <a:cs typeface="Times New Roman"/>
              </a:rPr>
              <a:t>Column)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130604" y="3237103"/>
            <a:ext cx="491490" cy="44371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i="1" spc="-5" dirty="0">
                <a:latin typeface="Times New Roman"/>
                <a:cs typeface="Times New Roman"/>
              </a:rPr>
              <a:t>Step3: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160490" y="4502915"/>
            <a:ext cx="258445" cy="11990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200025" algn="l"/>
              </a:tabLst>
            </a:pPr>
            <a:r>
              <a:rPr sz="700" spc="5" dirty="0">
                <a:latin typeface="Times New Roman"/>
                <a:cs typeface="Times New Roman"/>
              </a:rPr>
              <a:t>1	1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727961" y="3132557"/>
            <a:ext cx="4856480" cy="1808444"/>
          </a:xfrm>
          <a:prstGeom prst="rect">
            <a:avLst/>
          </a:prstGeom>
        </p:spPr>
        <p:txBody>
          <a:bodyPr vert="horz" wrap="square" lIns="0" tIns="1174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25"/>
              </a:spcBef>
            </a:pPr>
            <a:r>
              <a:rPr sz="1400" dirty="0">
                <a:latin typeface="Times New Roman"/>
                <a:cs typeface="Times New Roman"/>
              </a:rPr>
              <a:t>perform the </a:t>
            </a:r>
            <a:r>
              <a:rPr sz="1400" spc="-5" dirty="0">
                <a:latin typeface="Times New Roman"/>
                <a:cs typeface="Times New Roman"/>
              </a:rPr>
              <a:t>convolution process </a:t>
            </a:r>
            <a:r>
              <a:rPr sz="1400" spc="-10" dirty="0">
                <a:latin typeface="Times New Roman"/>
                <a:cs typeface="Times New Roman"/>
              </a:rPr>
              <a:t>as</a:t>
            </a:r>
            <a:r>
              <a:rPr sz="1400" spc="-3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follows:</a:t>
            </a:r>
            <a:endParaRPr sz="1400">
              <a:latin typeface="Times New Roman"/>
              <a:cs typeface="Times New Roman"/>
            </a:endParaRPr>
          </a:p>
          <a:p>
            <a:pPr marL="501650" marR="5080" indent="-228600" algn="just">
              <a:lnSpc>
                <a:spcPct val="143900"/>
              </a:lnSpc>
              <a:spcBef>
                <a:spcPts val="90"/>
              </a:spcBef>
              <a:buFont typeface="Symbol"/>
              <a:buChar char=""/>
              <a:tabLst>
                <a:tab pos="502284" algn="l"/>
              </a:tabLst>
            </a:pPr>
            <a:r>
              <a:rPr sz="1400" spc="-5" dirty="0">
                <a:latin typeface="Times New Roman"/>
                <a:cs typeface="Times New Roman"/>
              </a:rPr>
              <a:t>convolve the window </a:t>
            </a:r>
            <a:r>
              <a:rPr sz="1400" dirty="0">
                <a:latin typeface="Times New Roman"/>
                <a:cs typeface="Times New Roman"/>
              </a:rPr>
              <a:t>two </a:t>
            </a:r>
            <a:r>
              <a:rPr sz="1400" spc="-10" dirty="0">
                <a:latin typeface="Times New Roman"/>
                <a:cs typeface="Times New Roman"/>
              </a:rPr>
              <a:t>times </a:t>
            </a:r>
            <a:r>
              <a:rPr sz="1400" dirty="0">
                <a:latin typeface="Times New Roman"/>
                <a:cs typeface="Times New Roman"/>
              </a:rPr>
              <a:t>, first </a:t>
            </a:r>
            <a:r>
              <a:rPr sz="1400" spc="-5" dirty="0">
                <a:latin typeface="Times New Roman"/>
                <a:cs typeface="Times New Roman"/>
              </a:rPr>
              <a:t>convolved it with row  mask, second </a:t>
            </a:r>
            <a:r>
              <a:rPr sz="1400" spc="-10" dirty="0">
                <a:latin typeface="Times New Roman"/>
                <a:cs typeface="Times New Roman"/>
              </a:rPr>
              <a:t>convolved </a:t>
            </a:r>
            <a:r>
              <a:rPr sz="1400" spc="-5" dirty="0">
                <a:latin typeface="Times New Roman"/>
                <a:cs typeface="Times New Roman"/>
              </a:rPr>
              <a:t>it with </a:t>
            </a:r>
            <a:r>
              <a:rPr sz="1400" spc="-10" dirty="0">
                <a:latin typeface="Times New Roman"/>
                <a:cs typeface="Times New Roman"/>
              </a:rPr>
              <a:t>column </a:t>
            </a:r>
            <a:r>
              <a:rPr sz="1400" spc="-5" dirty="0">
                <a:latin typeface="Times New Roman"/>
                <a:cs typeface="Times New Roman"/>
              </a:rPr>
              <a:t>mask </a:t>
            </a:r>
            <a:r>
              <a:rPr sz="1400" dirty="0">
                <a:latin typeface="Times New Roman"/>
                <a:cs typeface="Times New Roman"/>
              </a:rPr>
              <a:t>as </a:t>
            </a:r>
            <a:r>
              <a:rPr sz="1400" spc="-5" dirty="0">
                <a:latin typeface="Times New Roman"/>
                <a:cs typeface="Times New Roman"/>
              </a:rPr>
              <a:t>described in  </a:t>
            </a:r>
            <a:r>
              <a:rPr sz="1400" dirty="0">
                <a:latin typeface="Times New Roman"/>
                <a:cs typeface="Times New Roman"/>
              </a:rPr>
              <a:t>the </a:t>
            </a:r>
            <a:r>
              <a:rPr sz="1400" spc="-10" dirty="0">
                <a:latin typeface="Times New Roman"/>
                <a:cs typeface="Times New Roman"/>
              </a:rPr>
              <a:t>following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equation:</a:t>
            </a:r>
            <a:endParaRPr sz="1400">
              <a:latin typeface="Times New Roman"/>
              <a:cs typeface="Times New Roman"/>
            </a:endParaRPr>
          </a:p>
          <a:p>
            <a:pPr marL="501650">
              <a:lnSpc>
                <a:spcPct val="100000"/>
              </a:lnSpc>
              <a:spcBef>
                <a:spcPts val="1100"/>
              </a:spcBef>
            </a:pPr>
            <a:r>
              <a:rPr sz="1400" spc="-5" dirty="0">
                <a:latin typeface="Times New Roman"/>
                <a:cs typeface="Times New Roman"/>
              </a:rPr>
              <a:t>Temporary-image </a:t>
            </a:r>
            <a:r>
              <a:rPr sz="1400" dirty="0">
                <a:latin typeface="Times New Roman"/>
                <a:cs typeface="Times New Roman"/>
              </a:rPr>
              <a:t>(x,</a:t>
            </a:r>
            <a:r>
              <a:rPr sz="1400" spc="5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y)</a:t>
            </a:r>
            <a:r>
              <a:rPr sz="1400" dirty="0">
                <a:latin typeface="Times New Roman"/>
                <a:cs typeface="Times New Roman"/>
              </a:rPr>
              <a:t> =</a:t>
            </a:r>
            <a:r>
              <a:rPr sz="1400" spc="-135" dirty="0">
                <a:latin typeface="Times New Roman"/>
                <a:cs typeface="Times New Roman"/>
              </a:rPr>
              <a:t> </a:t>
            </a:r>
            <a:r>
              <a:rPr sz="2625" spc="60" baseline="-9523" dirty="0">
                <a:latin typeface="Symbol"/>
                <a:cs typeface="Symbol"/>
              </a:rPr>
              <a:t></a:t>
            </a:r>
            <a:r>
              <a:rPr sz="1200" i="1" spc="40" dirty="0">
                <a:latin typeface="Times New Roman"/>
                <a:cs typeface="Times New Roman"/>
              </a:rPr>
              <a:t>window</a:t>
            </a:r>
            <a:r>
              <a:rPr sz="1200" spc="40" dirty="0">
                <a:latin typeface="Times New Roman"/>
                <a:cs typeface="Times New Roman"/>
              </a:rPr>
              <a:t>(</a:t>
            </a:r>
            <a:r>
              <a:rPr sz="1200" i="1" spc="40" dirty="0">
                <a:latin typeface="Times New Roman"/>
                <a:cs typeface="Times New Roman"/>
              </a:rPr>
              <a:t>i</a:t>
            </a:r>
            <a:r>
              <a:rPr sz="1200" spc="40" dirty="0">
                <a:latin typeface="Times New Roman"/>
                <a:cs typeface="Times New Roman"/>
              </a:rPr>
              <a:t>,</a:t>
            </a:r>
            <a:r>
              <a:rPr sz="1200" spc="65" dirty="0">
                <a:latin typeface="Times New Roman"/>
                <a:cs typeface="Times New Roman"/>
              </a:rPr>
              <a:t> </a:t>
            </a:r>
            <a:r>
              <a:rPr sz="1200" i="1" spc="30" dirty="0">
                <a:latin typeface="Times New Roman"/>
                <a:cs typeface="Times New Roman"/>
              </a:rPr>
              <a:t>j</a:t>
            </a:r>
            <a:r>
              <a:rPr sz="1200" spc="30" dirty="0">
                <a:latin typeface="Times New Roman"/>
                <a:cs typeface="Times New Roman"/>
              </a:rPr>
              <a:t>)</a:t>
            </a:r>
            <a:r>
              <a:rPr sz="1200" spc="-150" dirty="0">
                <a:latin typeface="Times New Roman"/>
                <a:cs typeface="Times New Roman"/>
              </a:rPr>
              <a:t> </a:t>
            </a:r>
            <a:r>
              <a:rPr sz="1200" spc="10" dirty="0">
                <a:latin typeface="Times New Roman"/>
                <a:cs typeface="Times New Roman"/>
              </a:rPr>
              <a:t>*</a:t>
            </a:r>
            <a:r>
              <a:rPr sz="1200" spc="-145" dirty="0">
                <a:latin typeface="Times New Roman"/>
                <a:cs typeface="Times New Roman"/>
              </a:rPr>
              <a:t> </a:t>
            </a:r>
            <a:r>
              <a:rPr sz="1200" i="1" spc="15" dirty="0">
                <a:latin typeface="Times New Roman"/>
                <a:cs typeface="Times New Roman"/>
              </a:rPr>
              <a:t>mask</a:t>
            </a:r>
            <a:r>
              <a:rPr sz="1200" spc="15" dirty="0">
                <a:latin typeface="Times New Roman"/>
                <a:cs typeface="Times New Roman"/>
              </a:rPr>
              <a:t>(</a:t>
            </a:r>
            <a:r>
              <a:rPr sz="1200" i="1" spc="15" dirty="0">
                <a:latin typeface="Times New Roman"/>
                <a:cs typeface="Times New Roman"/>
              </a:rPr>
              <a:t>i</a:t>
            </a:r>
            <a:r>
              <a:rPr sz="1200" spc="15" dirty="0">
                <a:latin typeface="Times New Roman"/>
                <a:cs typeface="Times New Roman"/>
              </a:rPr>
              <a:t>,</a:t>
            </a:r>
            <a:r>
              <a:rPr sz="1200" spc="65" dirty="0">
                <a:latin typeface="Times New Roman"/>
                <a:cs typeface="Times New Roman"/>
              </a:rPr>
              <a:t> </a:t>
            </a:r>
            <a:r>
              <a:rPr sz="1200" i="1" spc="30" dirty="0">
                <a:latin typeface="Times New Roman"/>
                <a:cs typeface="Times New Roman"/>
              </a:rPr>
              <a:t>j</a:t>
            </a:r>
            <a:r>
              <a:rPr sz="1200" spc="30" dirty="0">
                <a:latin typeface="Times New Roman"/>
                <a:cs typeface="Times New Roman"/>
              </a:rPr>
              <a:t>)</a:t>
            </a:r>
            <a:endParaRPr sz="1200">
              <a:latin typeface="Times New Roman"/>
              <a:cs typeface="Times New Roman"/>
            </a:endParaRPr>
          </a:p>
          <a:p>
            <a:pPr marL="274320" algn="ctr">
              <a:lnSpc>
                <a:spcPct val="100000"/>
              </a:lnSpc>
              <a:spcBef>
                <a:spcPts val="85"/>
              </a:spcBef>
            </a:pPr>
            <a:r>
              <a:rPr sz="700" i="1" spc="30" dirty="0">
                <a:latin typeface="Times New Roman"/>
                <a:cs typeface="Times New Roman"/>
              </a:rPr>
              <a:t>i</a:t>
            </a:r>
            <a:r>
              <a:rPr sz="700" spc="30" dirty="0">
                <a:latin typeface="Symbol"/>
                <a:cs typeface="Symbol"/>
              </a:rPr>
              <a:t></a:t>
            </a:r>
            <a:r>
              <a:rPr sz="700" spc="30" dirty="0">
                <a:latin typeface="Times New Roman"/>
                <a:cs typeface="Times New Roman"/>
              </a:rPr>
              <a:t>1</a:t>
            </a:r>
            <a:r>
              <a:rPr sz="700" i="1" spc="30" dirty="0">
                <a:latin typeface="Times New Roman"/>
                <a:cs typeface="Times New Roman"/>
              </a:rPr>
              <a:t>i</a:t>
            </a:r>
            <a:r>
              <a:rPr sz="700" spc="30" dirty="0">
                <a:latin typeface="Symbol"/>
                <a:cs typeface="Symbol"/>
              </a:rPr>
              <a:t></a:t>
            </a:r>
            <a:r>
              <a:rPr sz="700" spc="30" dirty="0">
                <a:latin typeface="Times New Roman"/>
                <a:cs typeface="Times New Roman"/>
              </a:rPr>
              <a:t>1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988566" y="4903699"/>
            <a:ext cx="4692650" cy="652102"/>
          </a:xfrm>
          <a:prstGeom prst="rect">
            <a:avLst/>
          </a:prstGeom>
        </p:spPr>
        <p:txBody>
          <a:bodyPr vert="horz" wrap="square" lIns="0" tIns="117475" rIns="0" bIns="0" rtlCol="0">
            <a:spAutoFit/>
          </a:bodyPr>
          <a:lstStyle/>
          <a:p>
            <a:pPr marL="88900">
              <a:lnSpc>
                <a:spcPct val="100000"/>
              </a:lnSpc>
              <a:spcBef>
                <a:spcPts val="925"/>
              </a:spcBef>
            </a:pPr>
            <a:r>
              <a:rPr sz="1400" spc="-5" dirty="0">
                <a:latin typeface="Times New Roman"/>
                <a:cs typeface="Times New Roman"/>
              </a:rPr>
              <a:t>Where the result </a:t>
            </a:r>
            <a:r>
              <a:rPr sz="1400" dirty="0">
                <a:latin typeface="Times New Roman"/>
                <a:cs typeface="Times New Roman"/>
              </a:rPr>
              <a:t>of the </a:t>
            </a:r>
            <a:r>
              <a:rPr sz="1400" spc="-5" dirty="0">
                <a:latin typeface="Times New Roman"/>
                <a:cs typeface="Times New Roman"/>
              </a:rPr>
              <a:t>two convolutions </a:t>
            </a:r>
            <a:r>
              <a:rPr sz="1400" dirty="0">
                <a:latin typeface="Times New Roman"/>
                <a:cs typeface="Times New Roman"/>
              </a:rPr>
              <a:t>are </a:t>
            </a:r>
            <a:r>
              <a:rPr sz="1400" spc="5" dirty="0">
                <a:latin typeface="Times New Roman"/>
                <a:cs typeface="Times New Roman"/>
              </a:rPr>
              <a:t>S</a:t>
            </a:r>
            <a:r>
              <a:rPr sz="1350" spc="7" baseline="-9259" dirty="0">
                <a:latin typeface="Times New Roman"/>
                <a:cs typeface="Times New Roman"/>
              </a:rPr>
              <a:t>1 </a:t>
            </a:r>
            <a:r>
              <a:rPr sz="1400" spc="-10" dirty="0">
                <a:latin typeface="Times New Roman"/>
                <a:cs typeface="Times New Roman"/>
              </a:rPr>
              <a:t>and</a:t>
            </a:r>
            <a:r>
              <a:rPr sz="1400" spc="-12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S</a:t>
            </a:r>
            <a:r>
              <a:rPr sz="1350" baseline="-9259" dirty="0">
                <a:latin typeface="Times New Roman"/>
                <a:cs typeface="Times New Roman"/>
              </a:rPr>
              <a:t>2</a:t>
            </a:r>
            <a:r>
              <a:rPr sz="1400" dirty="0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  <a:p>
            <a:pPr marL="241300" indent="-228600">
              <a:lnSpc>
                <a:spcPct val="100000"/>
              </a:lnSpc>
              <a:spcBef>
                <a:spcPts val="830"/>
              </a:spcBef>
              <a:buFont typeface="Symbol"/>
              <a:buChar char=""/>
              <a:tabLst>
                <a:tab pos="240665" algn="l"/>
                <a:tab pos="241300" algn="l"/>
              </a:tabLst>
            </a:pPr>
            <a:r>
              <a:rPr sz="1400" dirty="0">
                <a:latin typeface="Times New Roman"/>
                <a:cs typeface="Times New Roman"/>
              </a:rPr>
              <a:t>Perform the </a:t>
            </a:r>
            <a:r>
              <a:rPr sz="1400" spc="-5" dirty="0">
                <a:latin typeface="Times New Roman"/>
                <a:cs typeface="Times New Roman"/>
              </a:rPr>
              <a:t>following equation to obtain the edge magnitude</a:t>
            </a:r>
            <a:r>
              <a:rPr sz="1400" spc="1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: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217168" y="5671197"/>
            <a:ext cx="1351280" cy="22890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spc="-5" dirty="0">
                <a:latin typeface="Times New Roman"/>
                <a:cs typeface="Times New Roman"/>
              </a:rPr>
              <a:t>Edge Magnitude</a:t>
            </a:r>
            <a:r>
              <a:rPr sz="1400" spc="-5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=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3794758" y="5800242"/>
            <a:ext cx="396240" cy="119263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  <a:tabLst>
                <a:tab pos="337185" algn="l"/>
              </a:tabLst>
            </a:pPr>
            <a:r>
              <a:rPr sz="700" spc="5" dirty="0">
                <a:latin typeface="Times New Roman"/>
                <a:cs typeface="Times New Roman"/>
              </a:rPr>
              <a:t>1	2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3716377" y="5699695"/>
            <a:ext cx="487680" cy="194284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150" i="1" spc="40" dirty="0">
                <a:latin typeface="Times New Roman"/>
                <a:cs typeface="Times New Roman"/>
              </a:rPr>
              <a:t>S</a:t>
            </a:r>
            <a:r>
              <a:rPr sz="1150" i="1" spc="-120" dirty="0">
                <a:latin typeface="Times New Roman"/>
                <a:cs typeface="Times New Roman"/>
              </a:rPr>
              <a:t> </a:t>
            </a:r>
            <a:r>
              <a:rPr sz="1050" spc="7" baseline="43650" dirty="0">
                <a:latin typeface="Times New Roman"/>
                <a:cs typeface="Times New Roman"/>
              </a:rPr>
              <a:t>2</a:t>
            </a:r>
            <a:r>
              <a:rPr sz="1050" spc="262" baseline="43650" dirty="0">
                <a:latin typeface="Times New Roman"/>
                <a:cs typeface="Times New Roman"/>
              </a:rPr>
              <a:t> </a:t>
            </a:r>
            <a:r>
              <a:rPr sz="1150" spc="45" dirty="0">
                <a:latin typeface="Symbol"/>
                <a:cs typeface="Symbol"/>
              </a:rPr>
              <a:t></a:t>
            </a:r>
            <a:r>
              <a:rPr sz="1150" spc="-50" dirty="0">
                <a:latin typeface="Times New Roman"/>
                <a:cs typeface="Times New Roman"/>
              </a:rPr>
              <a:t> </a:t>
            </a:r>
            <a:r>
              <a:rPr sz="1150" i="1" spc="40" dirty="0">
                <a:latin typeface="Times New Roman"/>
                <a:cs typeface="Times New Roman"/>
              </a:rPr>
              <a:t>S</a:t>
            </a:r>
            <a:r>
              <a:rPr sz="1150" i="1" spc="-125" dirty="0">
                <a:latin typeface="Times New Roman"/>
                <a:cs typeface="Times New Roman"/>
              </a:rPr>
              <a:t> </a:t>
            </a:r>
            <a:r>
              <a:rPr sz="1050" spc="7" baseline="43650" dirty="0">
                <a:latin typeface="Times New Roman"/>
                <a:cs typeface="Times New Roman"/>
              </a:rPr>
              <a:t>2</a:t>
            </a:r>
            <a:endParaRPr sz="1050" baseline="4365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130604" y="5908027"/>
            <a:ext cx="5483860" cy="2193293"/>
          </a:xfrm>
          <a:prstGeom prst="rect">
            <a:avLst/>
          </a:prstGeom>
        </p:spPr>
        <p:txBody>
          <a:bodyPr vert="horz" wrap="square" lIns="0" tIns="117475" rIns="0" bIns="0" rtlCol="0">
            <a:spAutoFit/>
          </a:bodyPr>
          <a:lstStyle/>
          <a:p>
            <a:pPr marL="1099185">
              <a:lnSpc>
                <a:spcPct val="100000"/>
              </a:lnSpc>
              <a:spcBef>
                <a:spcPts val="925"/>
              </a:spcBef>
            </a:pPr>
            <a:r>
              <a:rPr sz="1400" spc="-5" dirty="0">
                <a:latin typeface="Times New Roman"/>
                <a:cs typeface="Times New Roman"/>
              </a:rPr>
              <a:t>Store the result in edge _image location (Row,</a:t>
            </a:r>
            <a:r>
              <a:rPr sz="1400" spc="6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Column).</a:t>
            </a:r>
            <a:endParaRPr sz="1400">
              <a:latin typeface="Times New Roman"/>
              <a:cs typeface="Times New Roman"/>
            </a:endParaRPr>
          </a:p>
          <a:p>
            <a:pPr marL="1099185" marR="5080" indent="-228600">
              <a:lnSpc>
                <a:spcPct val="144300"/>
              </a:lnSpc>
              <a:spcBef>
                <a:spcPts val="85"/>
              </a:spcBef>
              <a:buFont typeface="Symbol"/>
              <a:buChar char=""/>
              <a:tabLst>
                <a:tab pos="1099185" algn="l"/>
                <a:tab pos="1099820" algn="l"/>
              </a:tabLst>
            </a:pPr>
            <a:r>
              <a:rPr sz="1400" spc="-5" dirty="0">
                <a:latin typeface="Times New Roman"/>
                <a:cs typeface="Times New Roman"/>
              </a:rPr>
              <a:t>Shift </a:t>
            </a:r>
            <a:r>
              <a:rPr sz="1400" dirty="0">
                <a:latin typeface="Times New Roman"/>
                <a:cs typeface="Times New Roman"/>
              </a:rPr>
              <a:t>the </a:t>
            </a:r>
            <a:r>
              <a:rPr sz="1400" spc="-5" dirty="0">
                <a:latin typeface="Times New Roman"/>
                <a:cs typeface="Times New Roman"/>
              </a:rPr>
              <a:t>window </a:t>
            </a:r>
            <a:r>
              <a:rPr sz="1400" dirty="0">
                <a:latin typeface="Times New Roman"/>
                <a:cs typeface="Times New Roman"/>
              </a:rPr>
              <a:t>one </a:t>
            </a:r>
            <a:r>
              <a:rPr sz="1400" spc="-5" dirty="0">
                <a:latin typeface="Times New Roman"/>
                <a:cs typeface="Times New Roman"/>
              </a:rPr>
              <a:t>pixel to the right </a:t>
            </a:r>
            <a:r>
              <a:rPr sz="1400" dirty="0">
                <a:latin typeface="Times New Roman"/>
                <a:cs typeface="Times New Roman"/>
              </a:rPr>
              <a:t>of </a:t>
            </a:r>
            <a:r>
              <a:rPr sz="1400" spc="-5" dirty="0">
                <a:latin typeface="Times New Roman"/>
                <a:cs typeface="Times New Roman"/>
              </a:rPr>
              <a:t>the original –image  </a:t>
            </a:r>
            <a:r>
              <a:rPr sz="1400" dirty="0">
                <a:latin typeface="Times New Roman"/>
                <a:cs typeface="Times New Roman"/>
              </a:rPr>
              <a:t>by increment </a:t>
            </a:r>
            <a:r>
              <a:rPr sz="1400" spc="-10" dirty="0">
                <a:latin typeface="Times New Roman"/>
                <a:cs typeface="Times New Roman"/>
              </a:rPr>
              <a:t>column </a:t>
            </a:r>
            <a:r>
              <a:rPr sz="1400" dirty="0">
                <a:latin typeface="Times New Roman"/>
                <a:cs typeface="Times New Roman"/>
              </a:rPr>
              <a:t>by</a:t>
            </a:r>
            <a:r>
              <a:rPr sz="1400" spc="-2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one.</a:t>
            </a:r>
            <a:endParaRPr sz="1400">
              <a:latin typeface="Times New Roman"/>
              <a:cs typeface="Times New Roman"/>
            </a:endParaRPr>
          </a:p>
          <a:p>
            <a:pPr marL="634365" marR="2252345" indent="-622300">
              <a:lnSpc>
                <a:spcPts val="2410"/>
              </a:lnSpc>
              <a:spcBef>
                <a:spcPts val="204"/>
              </a:spcBef>
            </a:pPr>
            <a:r>
              <a:rPr sz="1400" b="1" i="1" spc="-5" dirty="0">
                <a:latin typeface="Times New Roman"/>
                <a:cs typeface="Times New Roman"/>
              </a:rPr>
              <a:t>Step4: </a:t>
            </a:r>
            <a:r>
              <a:rPr sz="1400" spc="-10" dirty="0">
                <a:latin typeface="Times New Roman"/>
                <a:cs typeface="Times New Roman"/>
              </a:rPr>
              <a:t>If </a:t>
            </a:r>
            <a:r>
              <a:rPr sz="1400" spc="-5" dirty="0">
                <a:latin typeface="Times New Roman"/>
                <a:cs typeface="Times New Roman"/>
              </a:rPr>
              <a:t>column </a:t>
            </a:r>
            <a:r>
              <a:rPr sz="1400" dirty="0">
                <a:latin typeface="Times New Roman"/>
                <a:cs typeface="Times New Roman"/>
              </a:rPr>
              <a:t>= </a:t>
            </a:r>
            <a:r>
              <a:rPr sz="1400" spc="-5" dirty="0">
                <a:latin typeface="Times New Roman"/>
                <a:cs typeface="Times New Roman"/>
              </a:rPr>
              <a:t>width </a:t>
            </a:r>
            <a:r>
              <a:rPr sz="1400" spc="-10" dirty="0">
                <a:latin typeface="Times New Roman"/>
                <a:cs typeface="Times New Roman"/>
              </a:rPr>
              <a:t>-1 </a:t>
            </a:r>
            <a:r>
              <a:rPr sz="1400" spc="-5" dirty="0">
                <a:latin typeface="Times New Roman"/>
                <a:cs typeface="Times New Roman"/>
              </a:rPr>
              <a:t>then </a:t>
            </a:r>
            <a:r>
              <a:rPr sz="1400" dirty="0">
                <a:latin typeface="Times New Roman"/>
                <a:cs typeface="Times New Roman"/>
              </a:rPr>
              <a:t>go to </a:t>
            </a:r>
            <a:r>
              <a:rPr sz="1400" spc="-5" dirty="0">
                <a:latin typeface="Times New Roman"/>
                <a:cs typeface="Times New Roman"/>
              </a:rPr>
              <a:t>step </a:t>
            </a:r>
            <a:r>
              <a:rPr sz="1400" dirty="0">
                <a:latin typeface="Times New Roman"/>
                <a:cs typeface="Times New Roman"/>
              </a:rPr>
              <a:t>5  </a:t>
            </a:r>
            <a:r>
              <a:rPr sz="1400" spc="-5" dirty="0">
                <a:latin typeface="Times New Roman"/>
                <a:cs typeface="Times New Roman"/>
              </a:rPr>
              <a:t>Else repeat steps (2), </a:t>
            </a:r>
            <a:r>
              <a:rPr sz="1400" dirty="0">
                <a:latin typeface="Times New Roman"/>
                <a:cs typeface="Times New Roman"/>
              </a:rPr>
              <a:t>(3) </a:t>
            </a:r>
            <a:r>
              <a:rPr sz="1400" spc="-5" dirty="0">
                <a:latin typeface="Times New Roman"/>
                <a:cs typeface="Times New Roman"/>
              </a:rPr>
              <a:t>and</a:t>
            </a:r>
            <a:r>
              <a:rPr sz="1400" spc="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(4)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35"/>
              </a:spcBef>
            </a:pPr>
            <a:r>
              <a:rPr sz="1400" b="1" i="1" spc="-5" dirty="0">
                <a:latin typeface="Times New Roman"/>
                <a:cs typeface="Times New Roman"/>
              </a:rPr>
              <a:t>Step5: </a:t>
            </a:r>
            <a:r>
              <a:rPr sz="1400" spc="-5" dirty="0">
                <a:latin typeface="Times New Roman"/>
                <a:cs typeface="Times New Roman"/>
              </a:rPr>
              <a:t>Move the window image one Row down in original</a:t>
            </a:r>
            <a:r>
              <a:rPr sz="1400" spc="5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Image.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740"/>
              </a:spcBef>
            </a:pPr>
            <a:r>
              <a:rPr sz="1400" b="1" i="1" spc="-5" dirty="0">
                <a:latin typeface="Times New Roman"/>
                <a:cs typeface="Times New Roman"/>
              </a:rPr>
              <a:t>Step6: </a:t>
            </a:r>
            <a:r>
              <a:rPr sz="1400" spc="-5" dirty="0">
                <a:latin typeface="Times New Roman"/>
                <a:cs typeface="Times New Roman"/>
              </a:rPr>
              <a:t>Repeat step </a:t>
            </a:r>
            <a:r>
              <a:rPr sz="1400" spc="-10" dirty="0">
                <a:latin typeface="Times New Roman"/>
                <a:cs typeface="Times New Roman"/>
              </a:rPr>
              <a:t>(3) </a:t>
            </a:r>
            <a:r>
              <a:rPr sz="1400" dirty="0">
                <a:latin typeface="Times New Roman"/>
                <a:cs typeface="Times New Roman"/>
              </a:rPr>
              <a:t>until </a:t>
            </a:r>
            <a:r>
              <a:rPr sz="1400" spc="-5" dirty="0">
                <a:latin typeface="Times New Roman"/>
                <a:cs typeface="Times New Roman"/>
              </a:rPr>
              <a:t>Row=Height -1, Column= Width</a:t>
            </a:r>
            <a:r>
              <a:rPr sz="1400" spc="65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-1.</a:t>
            </a:r>
            <a:endParaRPr sz="140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235588" y="5282945"/>
            <a:ext cx="1428069" cy="135826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4020313" y="3413950"/>
            <a:ext cx="1557654" cy="149034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130604" y="424688"/>
            <a:ext cx="920115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i="1" dirty="0">
                <a:latin typeface="Times New Roman"/>
                <a:cs typeface="Times New Roman"/>
              </a:rPr>
              <a:t>Chapter_</a:t>
            </a:r>
            <a:r>
              <a:rPr sz="1200" b="1" i="1" spc="-75" dirty="0">
                <a:latin typeface="Times New Roman"/>
                <a:cs typeface="Times New Roman"/>
              </a:rPr>
              <a:t> </a:t>
            </a:r>
            <a:r>
              <a:rPr sz="1200" b="1" i="1" dirty="0">
                <a:latin typeface="Times New Roman"/>
                <a:cs typeface="Times New Roman"/>
              </a:rPr>
              <a:t>Two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566662" y="424688"/>
            <a:ext cx="995680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i="1" dirty="0">
                <a:latin typeface="Times New Roman"/>
                <a:cs typeface="Times New Roman"/>
              </a:rPr>
              <a:t>Image</a:t>
            </a:r>
            <a:r>
              <a:rPr sz="1200" b="1" i="1" spc="-50" dirty="0">
                <a:latin typeface="Times New Roman"/>
                <a:cs typeface="Times New Roman"/>
              </a:rPr>
              <a:t> </a:t>
            </a:r>
            <a:r>
              <a:rPr sz="1200" b="1" i="1" spc="-5" dirty="0">
                <a:latin typeface="Times New Roman"/>
                <a:cs typeface="Times New Roman"/>
              </a:rPr>
              <a:t>Analysis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130604" y="888238"/>
            <a:ext cx="3205480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dirty="0">
                <a:latin typeface="Times New Roman"/>
                <a:cs typeface="Times New Roman"/>
              </a:rPr>
              <a:t>Q/ </a:t>
            </a:r>
            <a:r>
              <a:rPr sz="1400" b="1" spc="-5" dirty="0">
                <a:latin typeface="Times New Roman"/>
                <a:cs typeface="Times New Roman"/>
              </a:rPr>
              <a:t>Enlarge the following </a:t>
            </a:r>
            <a:r>
              <a:rPr sz="1400" b="1" dirty="0">
                <a:latin typeface="Times New Roman"/>
                <a:cs typeface="Times New Roman"/>
              </a:rPr>
              <a:t>sub </a:t>
            </a:r>
            <a:r>
              <a:rPr sz="1400" b="1" spc="-5" dirty="0">
                <a:latin typeface="Times New Roman"/>
                <a:cs typeface="Times New Roman"/>
              </a:rPr>
              <a:t>image</a:t>
            </a:r>
            <a:r>
              <a:rPr sz="1400" b="1" spc="-35" dirty="0">
                <a:latin typeface="Times New Roman"/>
                <a:cs typeface="Times New Roman"/>
              </a:rPr>
              <a:t> </a:t>
            </a:r>
            <a:r>
              <a:rPr sz="1400" b="1" spc="-5" dirty="0">
                <a:latin typeface="Times New Roman"/>
                <a:cs typeface="Times New Roman"/>
              </a:rPr>
              <a:t>using: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275333" y="1293634"/>
            <a:ext cx="2102485" cy="42319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38125" indent="-225425">
              <a:lnSpc>
                <a:spcPts val="1645"/>
              </a:lnSpc>
              <a:spcBef>
                <a:spcPts val="100"/>
              </a:spcBef>
              <a:buFont typeface="Times New Roman"/>
              <a:buAutoNum type="arabicPeriod"/>
              <a:tabLst>
                <a:tab pos="238760" algn="l"/>
              </a:tabLst>
            </a:pPr>
            <a:r>
              <a:rPr sz="1400" spc="-5" dirty="0">
                <a:latin typeface="Times New Roman"/>
                <a:cs typeface="Times New Roman"/>
              </a:rPr>
              <a:t>Zero_Order </a:t>
            </a:r>
            <a:r>
              <a:rPr sz="1400" spc="-10" dirty="0">
                <a:latin typeface="Times New Roman"/>
                <a:cs typeface="Times New Roman"/>
              </a:rPr>
              <a:t>Hold</a:t>
            </a:r>
            <a:r>
              <a:rPr sz="1400" spc="-3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method</a:t>
            </a:r>
            <a:endParaRPr sz="1400">
              <a:latin typeface="Times New Roman"/>
              <a:cs typeface="Times New Roman"/>
            </a:endParaRPr>
          </a:p>
          <a:p>
            <a:pPr marL="238125" indent="-225425">
              <a:lnSpc>
                <a:spcPts val="1645"/>
              </a:lnSpc>
              <a:buFont typeface="Times New Roman"/>
              <a:buAutoNum type="arabicPeriod"/>
              <a:tabLst>
                <a:tab pos="238760" algn="l"/>
              </a:tabLst>
            </a:pPr>
            <a:r>
              <a:rPr sz="1400" spc="-5" dirty="0">
                <a:latin typeface="Times New Roman"/>
                <a:cs typeface="Times New Roman"/>
              </a:rPr>
              <a:t>First </a:t>
            </a:r>
            <a:r>
              <a:rPr sz="1400" dirty="0">
                <a:latin typeface="Times New Roman"/>
                <a:cs typeface="Times New Roman"/>
              </a:rPr>
              <a:t>_Order </a:t>
            </a:r>
            <a:r>
              <a:rPr sz="1400" spc="-10" dirty="0">
                <a:latin typeface="Times New Roman"/>
                <a:cs typeface="Times New Roman"/>
              </a:rPr>
              <a:t>Hold</a:t>
            </a:r>
            <a:r>
              <a:rPr sz="1400" spc="-6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method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397256" y="1910843"/>
            <a:ext cx="1565275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dirty="0">
                <a:latin typeface="Times New Roman"/>
                <a:cs typeface="Times New Roman"/>
              </a:rPr>
              <a:t>1. </a:t>
            </a:r>
            <a:r>
              <a:rPr sz="1400" b="1" spc="-5" dirty="0">
                <a:latin typeface="Times New Roman"/>
                <a:cs typeface="Times New Roman"/>
              </a:rPr>
              <a:t>Zero_Order</a:t>
            </a:r>
            <a:r>
              <a:rPr sz="1400" b="1" spc="60" dirty="0">
                <a:latin typeface="Times New Roman"/>
                <a:cs typeface="Times New Roman"/>
              </a:rPr>
              <a:t> </a:t>
            </a:r>
            <a:r>
              <a:rPr sz="1400" b="1" spc="-5" dirty="0">
                <a:latin typeface="Times New Roman"/>
                <a:cs typeface="Times New Roman"/>
              </a:rPr>
              <a:t>Hold</a:t>
            </a:r>
            <a:endParaRPr sz="1400">
              <a:latin typeface="Times New Roman"/>
              <a:cs typeface="Times New Roman"/>
            </a:endParaRPr>
          </a:p>
        </p:txBody>
      </p:sp>
      <p:graphicFrame>
        <p:nvGraphicFramePr>
          <p:cNvPr id="9" name="object 9"/>
          <p:cNvGraphicFramePr>
            <a:graphicFrameLocks noGrp="1"/>
          </p:cNvGraphicFramePr>
          <p:nvPr/>
        </p:nvGraphicFramePr>
        <p:xfrm>
          <a:off x="1465080" y="2147175"/>
          <a:ext cx="3547741" cy="178223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32434"/>
                <a:gridCol w="509904"/>
                <a:gridCol w="419734"/>
                <a:gridCol w="463550"/>
                <a:gridCol w="501014"/>
                <a:gridCol w="457200"/>
                <a:gridCol w="426085"/>
                <a:gridCol w="337820"/>
              </a:tblGrid>
              <a:tr h="297039">
                <a:tc>
                  <a:txBody>
                    <a:bodyPr/>
                    <a:lstStyle/>
                    <a:p>
                      <a:pPr marL="48260">
                        <a:lnSpc>
                          <a:spcPts val="1470"/>
                        </a:lnSpc>
                      </a:pPr>
                      <a:r>
                        <a:rPr sz="1400" b="1" spc="5" dirty="0">
                          <a:latin typeface="Times New Roman"/>
                          <a:cs typeface="Times New Roman"/>
                        </a:rPr>
                        <a:t>30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18745" algn="r">
                        <a:lnSpc>
                          <a:spcPts val="1470"/>
                        </a:lnSpc>
                      </a:pPr>
                      <a:r>
                        <a:rPr sz="1400" b="1" spc="5" dirty="0">
                          <a:latin typeface="Times New Roman"/>
                          <a:cs typeface="Times New Roman"/>
                        </a:rPr>
                        <a:t>30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7145" algn="ctr">
                        <a:lnSpc>
                          <a:spcPts val="1470"/>
                        </a:lnSpc>
                      </a:pPr>
                      <a:r>
                        <a:rPr sz="1400" b="1" dirty="0">
                          <a:latin typeface="Times New Roman"/>
                          <a:cs typeface="Times New Roman"/>
                        </a:rPr>
                        <a:t>40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44780">
                        <a:lnSpc>
                          <a:spcPts val="1470"/>
                        </a:lnSpc>
                      </a:pPr>
                      <a:r>
                        <a:rPr sz="1400" b="1" dirty="0">
                          <a:latin typeface="Times New Roman"/>
                          <a:cs typeface="Times New Roman"/>
                        </a:rPr>
                        <a:t>40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3815" algn="ctr">
                        <a:lnSpc>
                          <a:spcPts val="1470"/>
                        </a:lnSpc>
                      </a:pPr>
                      <a:r>
                        <a:rPr sz="1400" b="1" spc="-5" dirty="0">
                          <a:latin typeface="Times New Roman"/>
                          <a:cs typeface="Times New Roman"/>
                        </a:rPr>
                        <a:t>100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95250">
                        <a:lnSpc>
                          <a:spcPts val="1470"/>
                        </a:lnSpc>
                      </a:pPr>
                      <a:r>
                        <a:rPr sz="1400" b="1" spc="-5" dirty="0">
                          <a:latin typeface="Times New Roman"/>
                          <a:cs typeface="Times New Roman"/>
                        </a:rPr>
                        <a:t>100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95250">
                        <a:lnSpc>
                          <a:spcPts val="1470"/>
                        </a:lnSpc>
                      </a:pPr>
                      <a:r>
                        <a:rPr sz="1400" b="1" dirty="0">
                          <a:latin typeface="Times New Roman"/>
                          <a:cs typeface="Times New Roman"/>
                        </a:rPr>
                        <a:t>40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ts val="1470"/>
                        </a:lnSpc>
                      </a:pPr>
                      <a:r>
                        <a:rPr sz="1400" b="1" spc="5" dirty="0">
                          <a:latin typeface="Times New Roman"/>
                          <a:cs typeface="Times New Roman"/>
                        </a:rPr>
                        <a:t>4</a:t>
                      </a:r>
                      <a:r>
                        <a:rPr sz="1400" b="1" dirty="0">
                          <a:latin typeface="Times New Roman"/>
                          <a:cs typeface="Times New Roman"/>
                        </a:rPr>
                        <a:t>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297039">
                <a:tc>
                  <a:txBody>
                    <a:bodyPr/>
                    <a:lstStyle/>
                    <a:p>
                      <a:pPr marL="48260">
                        <a:lnSpc>
                          <a:spcPts val="1510"/>
                        </a:lnSpc>
                      </a:pPr>
                      <a:r>
                        <a:rPr sz="1400" spc="5" dirty="0">
                          <a:latin typeface="Times New Roman"/>
                          <a:cs typeface="Times New Roman"/>
                        </a:rPr>
                        <a:t>30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18745" algn="r">
                        <a:lnSpc>
                          <a:spcPts val="1510"/>
                        </a:lnSpc>
                      </a:pPr>
                      <a:r>
                        <a:rPr sz="1400" spc="5" dirty="0">
                          <a:latin typeface="Times New Roman"/>
                          <a:cs typeface="Times New Roman"/>
                        </a:rPr>
                        <a:t>30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6510" algn="ctr">
                        <a:lnSpc>
                          <a:spcPts val="1510"/>
                        </a:lnSpc>
                      </a:pPr>
                      <a:r>
                        <a:rPr sz="1400" spc="5" dirty="0">
                          <a:latin typeface="Times New Roman"/>
                          <a:cs typeface="Times New Roman"/>
                        </a:rPr>
                        <a:t>40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44780">
                        <a:lnSpc>
                          <a:spcPts val="1510"/>
                        </a:lnSpc>
                      </a:pPr>
                      <a:r>
                        <a:rPr sz="1400" spc="5" dirty="0">
                          <a:latin typeface="Times New Roman"/>
                          <a:cs typeface="Times New Roman"/>
                        </a:rPr>
                        <a:t>40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3815" algn="ctr">
                        <a:lnSpc>
                          <a:spcPts val="1510"/>
                        </a:lnSpc>
                      </a:pPr>
                      <a:r>
                        <a:rPr sz="1400" spc="-5" dirty="0">
                          <a:latin typeface="Times New Roman"/>
                          <a:cs typeface="Times New Roman"/>
                        </a:rPr>
                        <a:t>100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95250">
                        <a:lnSpc>
                          <a:spcPts val="1510"/>
                        </a:lnSpc>
                      </a:pPr>
                      <a:r>
                        <a:rPr sz="1400" spc="-5" dirty="0">
                          <a:latin typeface="Times New Roman"/>
                          <a:cs typeface="Times New Roman"/>
                        </a:rPr>
                        <a:t>100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95250">
                        <a:lnSpc>
                          <a:spcPts val="1510"/>
                        </a:lnSpc>
                      </a:pPr>
                      <a:r>
                        <a:rPr sz="1400" spc="5" dirty="0">
                          <a:latin typeface="Times New Roman"/>
                          <a:cs typeface="Times New Roman"/>
                        </a:rPr>
                        <a:t>40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3495" algn="r">
                        <a:lnSpc>
                          <a:spcPts val="1510"/>
                        </a:lnSpc>
                      </a:pPr>
                      <a:r>
                        <a:rPr sz="1400" spc="5" dirty="0">
                          <a:latin typeface="Times New Roman"/>
                          <a:cs typeface="Times New Roman"/>
                        </a:rPr>
                        <a:t>40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297039">
                <a:tc>
                  <a:txBody>
                    <a:bodyPr/>
                    <a:lstStyle/>
                    <a:p>
                      <a:pPr marL="48260">
                        <a:lnSpc>
                          <a:spcPts val="1510"/>
                        </a:lnSpc>
                      </a:pPr>
                      <a:r>
                        <a:rPr sz="1400" b="1" spc="5" dirty="0">
                          <a:latin typeface="Times New Roman"/>
                          <a:cs typeface="Times New Roman"/>
                        </a:rPr>
                        <a:t>40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18745" algn="r">
                        <a:lnSpc>
                          <a:spcPts val="1510"/>
                        </a:lnSpc>
                      </a:pPr>
                      <a:r>
                        <a:rPr sz="1400" b="1" spc="5" dirty="0">
                          <a:latin typeface="Times New Roman"/>
                          <a:cs typeface="Times New Roman"/>
                        </a:rPr>
                        <a:t>40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6510" algn="ctr">
                        <a:lnSpc>
                          <a:spcPts val="1510"/>
                        </a:lnSpc>
                      </a:pPr>
                      <a:r>
                        <a:rPr sz="1400" b="1" spc="5" dirty="0">
                          <a:latin typeface="Times New Roman"/>
                          <a:cs typeface="Times New Roman"/>
                        </a:rPr>
                        <a:t>40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32715">
                        <a:lnSpc>
                          <a:spcPts val="1510"/>
                        </a:lnSpc>
                      </a:pPr>
                      <a:r>
                        <a:rPr sz="1400" b="1" spc="-5" dirty="0">
                          <a:latin typeface="Times New Roman"/>
                          <a:cs typeface="Times New Roman"/>
                        </a:rPr>
                        <a:t>40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1280" algn="ctr">
                        <a:lnSpc>
                          <a:spcPts val="1510"/>
                        </a:lnSpc>
                      </a:pPr>
                      <a:r>
                        <a:rPr sz="1400" b="1" spc="5" dirty="0">
                          <a:latin typeface="Times New Roman"/>
                          <a:cs typeface="Times New Roman"/>
                        </a:rPr>
                        <a:t>80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45415">
                        <a:lnSpc>
                          <a:spcPts val="1510"/>
                        </a:lnSpc>
                      </a:pPr>
                      <a:r>
                        <a:rPr sz="1400" b="1" dirty="0">
                          <a:latin typeface="Times New Roman"/>
                          <a:cs typeface="Times New Roman"/>
                        </a:rPr>
                        <a:t>80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32715">
                        <a:lnSpc>
                          <a:spcPts val="1510"/>
                        </a:lnSpc>
                      </a:pPr>
                      <a:r>
                        <a:rPr sz="1400" b="1" dirty="0">
                          <a:latin typeface="Times New Roman"/>
                          <a:cs typeface="Times New Roman"/>
                        </a:rPr>
                        <a:t>80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41910" algn="r">
                        <a:lnSpc>
                          <a:spcPts val="1510"/>
                        </a:lnSpc>
                      </a:pPr>
                      <a:r>
                        <a:rPr sz="1400" b="1" spc="5" dirty="0">
                          <a:latin typeface="Times New Roman"/>
                          <a:cs typeface="Times New Roman"/>
                        </a:rPr>
                        <a:t>80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297039">
                <a:tc>
                  <a:txBody>
                    <a:bodyPr/>
                    <a:lstStyle/>
                    <a:p>
                      <a:pPr marL="48260">
                        <a:lnSpc>
                          <a:spcPts val="1515"/>
                        </a:lnSpc>
                      </a:pPr>
                      <a:r>
                        <a:rPr sz="1400" spc="5" dirty="0">
                          <a:latin typeface="Times New Roman"/>
                          <a:cs typeface="Times New Roman"/>
                        </a:rPr>
                        <a:t>40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18745" algn="r">
                        <a:lnSpc>
                          <a:spcPts val="1515"/>
                        </a:lnSpc>
                      </a:pPr>
                      <a:r>
                        <a:rPr sz="1400" spc="5" dirty="0">
                          <a:latin typeface="Times New Roman"/>
                          <a:cs typeface="Times New Roman"/>
                        </a:rPr>
                        <a:t>40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7145" algn="ctr">
                        <a:lnSpc>
                          <a:spcPts val="1515"/>
                        </a:lnSpc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40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32715">
                        <a:lnSpc>
                          <a:spcPts val="1515"/>
                        </a:lnSpc>
                      </a:pPr>
                      <a:r>
                        <a:rPr sz="1400" spc="-5" dirty="0">
                          <a:latin typeface="Times New Roman"/>
                          <a:cs typeface="Times New Roman"/>
                        </a:rPr>
                        <a:t>40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0010" algn="ctr">
                        <a:lnSpc>
                          <a:spcPts val="1515"/>
                        </a:lnSpc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80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45415">
                        <a:lnSpc>
                          <a:spcPts val="1515"/>
                        </a:lnSpc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80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33350">
                        <a:lnSpc>
                          <a:spcPts val="1515"/>
                        </a:lnSpc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80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42545" algn="r">
                        <a:lnSpc>
                          <a:spcPts val="1515"/>
                        </a:lnSpc>
                      </a:pPr>
                      <a:r>
                        <a:rPr sz="1400" spc="5" dirty="0">
                          <a:latin typeface="Times New Roman"/>
                          <a:cs typeface="Times New Roman"/>
                        </a:rPr>
                        <a:t>8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297039">
                <a:tc>
                  <a:txBody>
                    <a:bodyPr/>
                    <a:lstStyle/>
                    <a:p>
                      <a:pPr marL="31750">
                        <a:lnSpc>
                          <a:spcPts val="1515"/>
                        </a:lnSpc>
                      </a:pPr>
                      <a:r>
                        <a:rPr sz="1400" b="1" spc="5" dirty="0">
                          <a:latin typeface="Times New Roman"/>
                          <a:cs typeface="Times New Roman"/>
                        </a:rPr>
                        <a:t>10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99695" algn="r">
                        <a:lnSpc>
                          <a:spcPts val="1515"/>
                        </a:lnSpc>
                      </a:pPr>
                      <a:r>
                        <a:rPr sz="1400" b="1" spc="5" dirty="0">
                          <a:latin typeface="Times New Roman"/>
                          <a:cs typeface="Times New Roman"/>
                        </a:rPr>
                        <a:t>10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6510" algn="ctr">
                        <a:lnSpc>
                          <a:spcPts val="1515"/>
                        </a:lnSpc>
                      </a:pPr>
                      <a:r>
                        <a:rPr sz="1400" b="1" spc="5" dirty="0">
                          <a:latin typeface="Times New Roman"/>
                          <a:cs typeface="Times New Roman"/>
                        </a:rPr>
                        <a:t>50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32715">
                        <a:lnSpc>
                          <a:spcPts val="1515"/>
                        </a:lnSpc>
                      </a:pPr>
                      <a:r>
                        <a:rPr sz="1400" b="1" spc="-10" dirty="0">
                          <a:latin typeface="Times New Roman"/>
                          <a:cs typeface="Times New Roman"/>
                        </a:rPr>
                        <a:t>50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3815" algn="ctr">
                        <a:lnSpc>
                          <a:spcPts val="1515"/>
                        </a:lnSpc>
                      </a:pPr>
                      <a:r>
                        <a:rPr sz="1400" b="1" dirty="0">
                          <a:latin typeface="Times New Roman"/>
                          <a:cs typeface="Times New Roman"/>
                        </a:rPr>
                        <a:t>50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27000">
                        <a:lnSpc>
                          <a:spcPts val="1515"/>
                        </a:lnSpc>
                      </a:pPr>
                      <a:r>
                        <a:rPr sz="1400" b="1" spc="5" dirty="0">
                          <a:latin typeface="Times New Roman"/>
                          <a:cs typeface="Times New Roman"/>
                        </a:rPr>
                        <a:t>50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39065">
                        <a:lnSpc>
                          <a:spcPts val="1515"/>
                        </a:lnSpc>
                      </a:pPr>
                      <a:r>
                        <a:rPr sz="1400" b="1" dirty="0">
                          <a:latin typeface="Times New Roman"/>
                          <a:cs typeface="Times New Roman"/>
                        </a:rPr>
                        <a:t>90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38100" algn="r">
                        <a:lnSpc>
                          <a:spcPts val="1515"/>
                        </a:lnSpc>
                      </a:pPr>
                      <a:r>
                        <a:rPr sz="1400" b="1" spc="-10" dirty="0">
                          <a:latin typeface="Times New Roman"/>
                          <a:cs typeface="Times New Roman"/>
                        </a:rPr>
                        <a:t>9</a:t>
                      </a:r>
                      <a:r>
                        <a:rPr sz="1400" b="1" dirty="0">
                          <a:latin typeface="Times New Roman"/>
                          <a:cs typeface="Times New Roman"/>
                        </a:rPr>
                        <a:t>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297039">
                <a:tc>
                  <a:txBody>
                    <a:bodyPr/>
                    <a:lstStyle/>
                    <a:p>
                      <a:pPr marL="31750">
                        <a:lnSpc>
                          <a:spcPts val="1470"/>
                        </a:lnSpc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10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99695" algn="r">
                        <a:lnSpc>
                          <a:spcPts val="1470"/>
                        </a:lnSpc>
                      </a:pPr>
                      <a:r>
                        <a:rPr sz="1400" spc="5" dirty="0">
                          <a:latin typeface="Times New Roman"/>
                          <a:cs typeface="Times New Roman"/>
                        </a:rPr>
                        <a:t>10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7145" algn="ctr">
                        <a:lnSpc>
                          <a:spcPts val="1470"/>
                        </a:lnSpc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50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32715">
                        <a:lnSpc>
                          <a:spcPts val="1470"/>
                        </a:lnSpc>
                      </a:pPr>
                      <a:r>
                        <a:rPr sz="1400" spc="-5" dirty="0">
                          <a:latin typeface="Times New Roman"/>
                          <a:cs typeface="Times New Roman"/>
                        </a:rPr>
                        <a:t>50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3815" algn="ctr">
                        <a:lnSpc>
                          <a:spcPts val="1470"/>
                        </a:lnSpc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50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27000">
                        <a:lnSpc>
                          <a:spcPts val="1470"/>
                        </a:lnSpc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50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39065">
                        <a:lnSpc>
                          <a:spcPts val="1470"/>
                        </a:lnSpc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90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38100" algn="r">
                        <a:lnSpc>
                          <a:spcPts val="1470"/>
                        </a:lnSpc>
                      </a:pP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9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  <p:sp>
        <p:nvSpPr>
          <p:cNvPr id="10" name="object 10"/>
          <p:cNvSpPr txBox="1"/>
          <p:nvPr/>
        </p:nvSpPr>
        <p:spPr>
          <a:xfrm>
            <a:off x="1397261" y="4373604"/>
            <a:ext cx="2225675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dirty="0">
                <a:latin typeface="Times New Roman"/>
                <a:cs typeface="Times New Roman"/>
              </a:rPr>
              <a:t>2. First </a:t>
            </a:r>
            <a:r>
              <a:rPr sz="1400" b="1" spc="-5" dirty="0">
                <a:latin typeface="Times New Roman"/>
                <a:cs typeface="Times New Roman"/>
              </a:rPr>
              <a:t>_Order Hold</a:t>
            </a:r>
            <a:r>
              <a:rPr sz="1400" b="1" spc="50" dirty="0">
                <a:latin typeface="Times New Roman"/>
                <a:cs typeface="Times New Roman"/>
              </a:rPr>
              <a:t> </a:t>
            </a:r>
            <a:r>
              <a:rPr sz="1400" b="1" spc="-5" dirty="0">
                <a:latin typeface="Times New Roman"/>
                <a:cs typeface="Times New Roman"/>
              </a:rPr>
              <a:t>method</a:t>
            </a:r>
            <a:endParaRPr sz="1400" dirty="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874389" y="4159123"/>
            <a:ext cx="693420" cy="657231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R="5080" algn="r">
              <a:lnSpc>
                <a:spcPct val="100000"/>
              </a:lnSpc>
              <a:spcBef>
                <a:spcPts val="105"/>
              </a:spcBef>
            </a:pPr>
            <a:r>
              <a:rPr sz="1400" b="1" dirty="0">
                <a:solidFill>
                  <a:srgbClr val="FFFFFF"/>
                </a:solidFill>
                <a:latin typeface="Times New Roman"/>
                <a:cs typeface="Times New Roman"/>
              </a:rPr>
              <a:t>80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3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400" b="1" spc="5" dirty="0">
                <a:solidFill>
                  <a:srgbClr val="FFFFFF"/>
                </a:solidFill>
                <a:latin typeface="Times New Roman"/>
                <a:cs typeface="Times New Roman"/>
              </a:rPr>
              <a:t>90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902004" y="5159729"/>
            <a:ext cx="5736590" cy="4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10700"/>
              </a:lnSpc>
              <a:spcBef>
                <a:spcPts val="100"/>
              </a:spcBef>
            </a:pPr>
            <a:r>
              <a:rPr sz="1400" b="1" dirty="0">
                <a:latin typeface="Times New Roman"/>
                <a:cs typeface="Times New Roman"/>
              </a:rPr>
              <a:t>Q/ </a:t>
            </a:r>
            <a:r>
              <a:rPr sz="1400" b="1" spc="-5" dirty="0">
                <a:latin typeface="Times New Roman"/>
                <a:cs typeface="Times New Roman"/>
              </a:rPr>
              <a:t>Apply </a:t>
            </a:r>
            <a:r>
              <a:rPr sz="1400" b="1" dirty="0">
                <a:latin typeface="Times New Roman"/>
                <a:cs typeface="Times New Roman"/>
              </a:rPr>
              <a:t>a </a:t>
            </a:r>
            <a:r>
              <a:rPr sz="1400" b="1" spc="-5" dirty="0">
                <a:latin typeface="Times New Roman"/>
                <a:cs typeface="Times New Roman"/>
              </a:rPr>
              <a:t>median filter (Order Statistic) </a:t>
            </a:r>
            <a:r>
              <a:rPr sz="1400" b="1" dirty="0">
                <a:latin typeface="Times New Roman"/>
                <a:cs typeface="Times New Roman"/>
              </a:rPr>
              <a:t>on the </a:t>
            </a:r>
            <a:r>
              <a:rPr sz="1400" b="1" spc="-5" dirty="0">
                <a:latin typeface="Times New Roman"/>
                <a:cs typeface="Times New Roman"/>
              </a:rPr>
              <a:t>following assumed image,  using (3×3) Window</a:t>
            </a:r>
            <a:r>
              <a:rPr sz="1400" b="1" spc="15" dirty="0">
                <a:latin typeface="Times New Roman"/>
                <a:cs typeface="Times New Roman"/>
              </a:rPr>
              <a:t> </a:t>
            </a:r>
            <a:r>
              <a:rPr sz="1400" b="1" spc="-5" dirty="0">
                <a:latin typeface="Times New Roman"/>
                <a:cs typeface="Times New Roman"/>
              </a:rPr>
              <a:t>size: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3353437" y="7640913"/>
            <a:ext cx="76200" cy="16671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310"/>
              </a:lnSpc>
            </a:pPr>
            <a:r>
              <a:rPr sz="1200" b="1" dirty="0">
                <a:latin typeface="Times New Roman"/>
                <a:cs typeface="Times New Roman"/>
              </a:rPr>
              <a:t>0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5128640" y="1147330"/>
            <a:ext cx="1577340" cy="62837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1645"/>
              </a:lnSpc>
              <a:spcBef>
                <a:spcPts val="100"/>
              </a:spcBef>
              <a:tabLst>
                <a:tab pos="469900" algn="l"/>
                <a:tab pos="927100" algn="l"/>
                <a:tab pos="1384300" algn="l"/>
              </a:tabLst>
            </a:pPr>
            <a:r>
              <a:rPr sz="1400" b="1" spc="5" dirty="0">
                <a:latin typeface="Times New Roman"/>
                <a:cs typeface="Times New Roman"/>
              </a:rPr>
              <a:t>3</a:t>
            </a:r>
            <a:r>
              <a:rPr sz="1400" b="1" dirty="0">
                <a:latin typeface="Times New Roman"/>
                <a:cs typeface="Times New Roman"/>
              </a:rPr>
              <a:t>0	</a:t>
            </a:r>
            <a:r>
              <a:rPr sz="1400" b="1" spc="5" dirty="0">
                <a:latin typeface="Times New Roman"/>
                <a:cs typeface="Times New Roman"/>
              </a:rPr>
              <a:t>4</a:t>
            </a:r>
            <a:r>
              <a:rPr sz="1400" b="1" dirty="0">
                <a:latin typeface="Times New Roman"/>
                <a:cs typeface="Times New Roman"/>
              </a:rPr>
              <a:t>0	1</a:t>
            </a:r>
            <a:r>
              <a:rPr sz="1400" b="1" spc="-10" dirty="0">
                <a:latin typeface="Times New Roman"/>
                <a:cs typeface="Times New Roman"/>
              </a:rPr>
              <a:t>0</a:t>
            </a:r>
            <a:r>
              <a:rPr sz="1400" b="1" dirty="0">
                <a:latin typeface="Times New Roman"/>
                <a:cs typeface="Times New Roman"/>
              </a:rPr>
              <a:t>0	</a:t>
            </a:r>
            <a:r>
              <a:rPr sz="1400" b="1" spc="5" dirty="0">
                <a:latin typeface="Times New Roman"/>
                <a:cs typeface="Times New Roman"/>
              </a:rPr>
              <a:t>40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610"/>
              </a:lnSpc>
              <a:tabLst>
                <a:tab pos="469900" algn="l"/>
                <a:tab pos="927100" algn="l"/>
                <a:tab pos="1384300" algn="l"/>
              </a:tabLst>
            </a:pPr>
            <a:r>
              <a:rPr sz="1400" b="1" spc="5" dirty="0">
                <a:latin typeface="Times New Roman"/>
                <a:cs typeface="Times New Roman"/>
              </a:rPr>
              <a:t>4</a:t>
            </a:r>
            <a:r>
              <a:rPr sz="1400" b="1" dirty="0">
                <a:latin typeface="Times New Roman"/>
                <a:cs typeface="Times New Roman"/>
              </a:rPr>
              <a:t>0	</a:t>
            </a:r>
            <a:r>
              <a:rPr sz="1400" b="1" spc="5" dirty="0">
                <a:latin typeface="Times New Roman"/>
                <a:cs typeface="Times New Roman"/>
              </a:rPr>
              <a:t>4</a:t>
            </a:r>
            <a:r>
              <a:rPr sz="1400" b="1" dirty="0">
                <a:latin typeface="Times New Roman"/>
                <a:cs typeface="Times New Roman"/>
              </a:rPr>
              <a:t>0	</a:t>
            </a:r>
            <a:r>
              <a:rPr sz="1400" b="1" spc="5" dirty="0">
                <a:latin typeface="Times New Roman"/>
                <a:cs typeface="Times New Roman"/>
              </a:rPr>
              <a:t>8</a:t>
            </a:r>
            <a:r>
              <a:rPr sz="1400" b="1" dirty="0">
                <a:latin typeface="Times New Roman"/>
                <a:cs typeface="Times New Roman"/>
              </a:rPr>
              <a:t>0	</a:t>
            </a:r>
            <a:r>
              <a:rPr sz="1400" b="1" spc="5" dirty="0">
                <a:latin typeface="Times New Roman"/>
                <a:cs typeface="Times New Roman"/>
              </a:rPr>
              <a:t>80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645"/>
              </a:lnSpc>
              <a:tabLst>
                <a:tab pos="469900" algn="l"/>
                <a:tab pos="927100" algn="l"/>
                <a:tab pos="1384300" algn="l"/>
              </a:tabLst>
            </a:pPr>
            <a:r>
              <a:rPr sz="1400" b="1" spc="5" dirty="0">
                <a:latin typeface="Times New Roman"/>
                <a:cs typeface="Times New Roman"/>
              </a:rPr>
              <a:t>1</a:t>
            </a:r>
            <a:r>
              <a:rPr sz="1400" b="1" dirty="0">
                <a:latin typeface="Times New Roman"/>
                <a:cs typeface="Times New Roman"/>
              </a:rPr>
              <a:t>0	</a:t>
            </a:r>
            <a:r>
              <a:rPr sz="1400" b="1" spc="5" dirty="0">
                <a:latin typeface="Times New Roman"/>
                <a:cs typeface="Times New Roman"/>
              </a:rPr>
              <a:t>5</a:t>
            </a:r>
            <a:r>
              <a:rPr sz="1400" b="1" dirty="0">
                <a:latin typeface="Times New Roman"/>
                <a:cs typeface="Times New Roman"/>
              </a:rPr>
              <a:t>0	</a:t>
            </a:r>
            <a:r>
              <a:rPr sz="1400" b="1" spc="5" dirty="0">
                <a:latin typeface="Times New Roman"/>
                <a:cs typeface="Times New Roman"/>
              </a:rPr>
              <a:t>5</a:t>
            </a:r>
            <a:r>
              <a:rPr sz="1400" b="1" dirty="0">
                <a:latin typeface="Times New Roman"/>
                <a:cs typeface="Times New Roman"/>
              </a:rPr>
              <a:t>0	</a:t>
            </a:r>
            <a:r>
              <a:rPr sz="1400" b="1" spc="5" dirty="0">
                <a:latin typeface="Times New Roman"/>
                <a:cs typeface="Times New Roman"/>
              </a:rPr>
              <a:t>90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1311278" y="5941060"/>
            <a:ext cx="184150" cy="1104264"/>
          </a:xfrm>
          <a:custGeom>
            <a:avLst/>
            <a:gdLst/>
            <a:ahLst/>
            <a:cxnLst/>
            <a:rect l="l" t="t" r="r" b="b"/>
            <a:pathLst>
              <a:path w="184150" h="1104265">
                <a:moveTo>
                  <a:pt x="184022" y="0"/>
                </a:moveTo>
                <a:lnTo>
                  <a:pt x="135113" y="6575"/>
                </a:lnTo>
                <a:lnTo>
                  <a:pt x="91157" y="25131"/>
                </a:lnTo>
                <a:lnTo>
                  <a:pt x="53911" y="53911"/>
                </a:lnTo>
                <a:lnTo>
                  <a:pt x="25131" y="91157"/>
                </a:lnTo>
                <a:lnTo>
                  <a:pt x="6575" y="135113"/>
                </a:lnTo>
                <a:lnTo>
                  <a:pt x="0" y="184023"/>
                </a:lnTo>
                <a:lnTo>
                  <a:pt x="0" y="920241"/>
                </a:lnTo>
                <a:lnTo>
                  <a:pt x="6575" y="969151"/>
                </a:lnTo>
                <a:lnTo>
                  <a:pt x="25131" y="1013107"/>
                </a:lnTo>
                <a:lnTo>
                  <a:pt x="53911" y="1050353"/>
                </a:lnTo>
                <a:lnTo>
                  <a:pt x="91157" y="1079133"/>
                </a:lnTo>
                <a:lnTo>
                  <a:pt x="135113" y="1097689"/>
                </a:lnTo>
                <a:lnTo>
                  <a:pt x="184022" y="1104264"/>
                </a:lnTo>
              </a:path>
            </a:pathLst>
          </a:custGeom>
          <a:ln w="952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3836163" y="5941060"/>
            <a:ext cx="184150" cy="1104264"/>
          </a:xfrm>
          <a:custGeom>
            <a:avLst/>
            <a:gdLst/>
            <a:ahLst/>
            <a:cxnLst/>
            <a:rect l="l" t="t" r="r" b="b"/>
            <a:pathLst>
              <a:path w="184150" h="1104265">
                <a:moveTo>
                  <a:pt x="0" y="0"/>
                </a:moveTo>
                <a:lnTo>
                  <a:pt x="48909" y="6575"/>
                </a:lnTo>
                <a:lnTo>
                  <a:pt x="92865" y="25131"/>
                </a:lnTo>
                <a:lnTo>
                  <a:pt x="130111" y="53911"/>
                </a:lnTo>
                <a:lnTo>
                  <a:pt x="158891" y="91157"/>
                </a:lnTo>
                <a:lnTo>
                  <a:pt x="177447" y="135113"/>
                </a:lnTo>
                <a:lnTo>
                  <a:pt x="184023" y="184023"/>
                </a:lnTo>
                <a:lnTo>
                  <a:pt x="184023" y="920241"/>
                </a:lnTo>
                <a:lnTo>
                  <a:pt x="177447" y="969151"/>
                </a:lnTo>
                <a:lnTo>
                  <a:pt x="158891" y="1013107"/>
                </a:lnTo>
                <a:lnTo>
                  <a:pt x="130111" y="1050353"/>
                </a:lnTo>
                <a:lnTo>
                  <a:pt x="92865" y="1079133"/>
                </a:lnTo>
                <a:lnTo>
                  <a:pt x="48909" y="1097689"/>
                </a:lnTo>
                <a:lnTo>
                  <a:pt x="0" y="1104264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4465962" y="7303770"/>
            <a:ext cx="146685" cy="879475"/>
          </a:xfrm>
          <a:custGeom>
            <a:avLst/>
            <a:gdLst/>
            <a:ahLst/>
            <a:cxnLst/>
            <a:rect l="l" t="t" r="r" b="b"/>
            <a:pathLst>
              <a:path w="146685" h="879475">
                <a:moveTo>
                  <a:pt x="146558" y="0"/>
                </a:moveTo>
                <a:lnTo>
                  <a:pt x="100250" y="7475"/>
                </a:lnTo>
                <a:lnTo>
                  <a:pt x="60021" y="28289"/>
                </a:lnTo>
                <a:lnTo>
                  <a:pt x="28289" y="60021"/>
                </a:lnTo>
                <a:lnTo>
                  <a:pt x="7475" y="100250"/>
                </a:lnTo>
                <a:lnTo>
                  <a:pt x="0" y="146557"/>
                </a:lnTo>
                <a:lnTo>
                  <a:pt x="0" y="732916"/>
                </a:lnTo>
                <a:lnTo>
                  <a:pt x="7475" y="779224"/>
                </a:lnTo>
                <a:lnTo>
                  <a:pt x="28289" y="819453"/>
                </a:lnTo>
                <a:lnTo>
                  <a:pt x="60021" y="851185"/>
                </a:lnTo>
                <a:lnTo>
                  <a:pt x="100250" y="871999"/>
                </a:lnTo>
                <a:lnTo>
                  <a:pt x="146558" y="879474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6647950" y="7303770"/>
            <a:ext cx="146685" cy="879475"/>
          </a:xfrm>
          <a:custGeom>
            <a:avLst/>
            <a:gdLst/>
            <a:ahLst/>
            <a:cxnLst/>
            <a:rect l="l" t="t" r="r" b="b"/>
            <a:pathLst>
              <a:path w="146684" h="879475">
                <a:moveTo>
                  <a:pt x="0" y="0"/>
                </a:moveTo>
                <a:lnTo>
                  <a:pt x="46307" y="7475"/>
                </a:lnTo>
                <a:lnTo>
                  <a:pt x="86536" y="28289"/>
                </a:lnTo>
                <a:lnTo>
                  <a:pt x="118268" y="60021"/>
                </a:lnTo>
                <a:lnTo>
                  <a:pt x="139082" y="100250"/>
                </a:lnTo>
                <a:lnTo>
                  <a:pt x="146557" y="146557"/>
                </a:lnTo>
                <a:lnTo>
                  <a:pt x="146557" y="732916"/>
                </a:lnTo>
                <a:lnTo>
                  <a:pt x="139082" y="779224"/>
                </a:lnTo>
                <a:lnTo>
                  <a:pt x="118268" y="819453"/>
                </a:lnTo>
                <a:lnTo>
                  <a:pt x="86536" y="851185"/>
                </a:lnTo>
                <a:lnTo>
                  <a:pt x="46307" y="871999"/>
                </a:lnTo>
                <a:lnTo>
                  <a:pt x="0" y="879474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2342514" y="7565392"/>
            <a:ext cx="1121410" cy="230504"/>
          </a:xfrm>
          <a:custGeom>
            <a:avLst/>
            <a:gdLst/>
            <a:ahLst/>
            <a:cxnLst/>
            <a:rect l="l" t="t" r="r" b="b"/>
            <a:pathLst>
              <a:path w="1121410" h="230504">
                <a:moveTo>
                  <a:pt x="0" y="230504"/>
                </a:moveTo>
                <a:lnTo>
                  <a:pt x="1121410" y="230504"/>
                </a:lnTo>
                <a:lnTo>
                  <a:pt x="1121410" y="0"/>
                </a:lnTo>
                <a:lnTo>
                  <a:pt x="0" y="0"/>
                </a:lnTo>
                <a:lnTo>
                  <a:pt x="0" y="230504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20" name="object 20"/>
          <p:cNvGraphicFramePr>
            <a:graphicFrameLocks noGrp="1"/>
          </p:cNvGraphicFramePr>
          <p:nvPr/>
        </p:nvGraphicFramePr>
        <p:xfrm>
          <a:off x="1481844" y="5860279"/>
          <a:ext cx="5181599" cy="346232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93700"/>
                <a:gridCol w="501015"/>
                <a:gridCol w="430529"/>
                <a:gridCol w="595630"/>
                <a:gridCol w="828675"/>
                <a:gridCol w="781050"/>
                <a:gridCol w="419100"/>
                <a:gridCol w="476250"/>
                <a:gridCol w="476250"/>
                <a:gridCol w="152400"/>
                <a:gridCol w="127000"/>
              </a:tblGrid>
              <a:tr h="297039">
                <a:tc>
                  <a:txBody>
                    <a:bodyPr/>
                    <a:lstStyle/>
                    <a:p>
                      <a:pPr marL="31750">
                        <a:lnSpc>
                          <a:spcPts val="1480"/>
                        </a:lnSpc>
                      </a:pPr>
                      <a:r>
                        <a:rPr sz="1400" b="1" spc="5" dirty="0">
                          <a:latin typeface="Times New Roman"/>
                          <a:cs typeface="Times New Roman"/>
                        </a:rPr>
                        <a:t>20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32080" algn="r">
                        <a:lnSpc>
                          <a:spcPts val="1480"/>
                        </a:lnSpc>
                      </a:pPr>
                      <a:r>
                        <a:rPr sz="1400" b="1" spc="5" dirty="0">
                          <a:latin typeface="Times New Roman"/>
                          <a:cs typeface="Times New Roman"/>
                        </a:rPr>
                        <a:t>44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38430">
                        <a:lnSpc>
                          <a:spcPts val="1480"/>
                        </a:lnSpc>
                      </a:pPr>
                      <a:r>
                        <a:rPr sz="1400" b="1" spc="5" dirty="0">
                          <a:latin typeface="Times New Roman"/>
                          <a:cs typeface="Times New Roman"/>
                        </a:rPr>
                        <a:t>56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54940" algn="r">
                        <a:lnSpc>
                          <a:spcPts val="1480"/>
                        </a:lnSpc>
                      </a:pPr>
                      <a:r>
                        <a:rPr sz="1400" b="1" dirty="0"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sz="1400" b="1" spc="-10" dirty="0"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sz="1400" b="1" dirty="0">
                          <a:latin typeface="Times New Roman"/>
                          <a:cs typeface="Times New Roman"/>
                        </a:rPr>
                        <a:t>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6670">
                        <a:lnSpc>
                          <a:spcPts val="1480"/>
                        </a:lnSpc>
                      </a:pPr>
                      <a:r>
                        <a:rPr sz="1400" b="1" spc="5" dirty="0">
                          <a:latin typeface="Times New Roman"/>
                          <a:cs typeface="Times New Roman"/>
                        </a:rPr>
                        <a:t>90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 rowSpan="6" gridSpan="6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 rowSpan="6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6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6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6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6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297039">
                <a:tc>
                  <a:txBody>
                    <a:bodyPr/>
                    <a:lstStyle/>
                    <a:p>
                      <a:pPr marL="31750">
                        <a:lnSpc>
                          <a:spcPts val="1510"/>
                        </a:lnSpc>
                      </a:pPr>
                      <a:r>
                        <a:rPr sz="1400" b="1" spc="5" dirty="0">
                          <a:latin typeface="Times New Roman"/>
                          <a:cs typeface="Times New Roman"/>
                        </a:rPr>
                        <a:t>37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32080" algn="r">
                        <a:lnSpc>
                          <a:spcPts val="1510"/>
                        </a:lnSpc>
                      </a:pPr>
                      <a:r>
                        <a:rPr sz="1400" b="1" spc="5" dirty="0">
                          <a:latin typeface="Times New Roman"/>
                          <a:cs typeface="Times New Roman"/>
                        </a:rPr>
                        <a:t>45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38430">
                        <a:lnSpc>
                          <a:spcPts val="1510"/>
                        </a:lnSpc>
                      </a:pPr>
                      <a:r>
                        <a:rPr sz="1400" b="1" spc="5" dirty="0">
                          <a:latin typeface="Times New Roman"/>
                          <a:cs typeface="Times New Roman"/>
                        </a:rPr>
                        <a:t>55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54940" algn="r">
                        <a:lnSpc>
                          <a:spcPts val="1510"/>
                        </a:lnSpc>
                      </a:pPr>
                      <a:r>
                        <a:rPr sz="1400" b="1" dirty="0">
                          <a:latin typeface="Times New Roman"/>
                          <a:cs typeface="Times New Roman"/>
                        </a:rPr>
                        <a:t>2</a:t>
                      </a:r>
                      <a:r>
                        <a:rPr sz="1400" b="1" spc="-10" dirty="0"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sz="1400" b="1" dirty="0">
                          <a:latin typeface="Times New Roman"/>
                          <a:cs typeface="Times New Roman"/>
                        </a:rPr>
                        <a:t>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6670">
                        <a:lnSpc>
                          <a:spcPts val="1510"/>
                        </a:lnSpc>
                      </a:pPr>
                      <a:r>
                        <a:rPr sz="1400" b="1" spc="5" dirty="0">
                          <a:latin typeface="Times New Roman"/>
                          <a:cs typeface="Times New Roman"/>
                        </a:rPr>
                        <a:t>90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 gridSpan="6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297039">
                <a:tc>
                  <a:txBody>
                    <a:bodyPr/>
                    <a:lstStyle/>
                    <a:p>
                      <a:pPr marL="31750">
                        <a:lnSpc>
                          <a:spcPts val="1510"/>
                        </a:lnSpc>
                      </a:pPr>
                      <a:r>
                        <a:rPr sz="1400" b="1" spc="5" dirty="0">
                          <a:latin typeface="Times New Roman"/>
                          <a:cs typeface="Times New Roman"/>
                        </a:rPr>
                        <a:t>22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32080" algn="r">
                        <a:lnSpc>
                          <a:spcPts val="1510"/>
                        </a:lnSpc>
                      </a:pPr>
                      <a:r>
                        <a:rPr sz="1400" b="1" spc="5" dirty="0">
                          <a:latin typeface="Times New Roman"/>
                          <a:cs typeface="Times New Roman"/>
                        </a:rPr>
                        <a:t>80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38430">
                        <a:lnSpc>
                          <a:spcPts val="1510"/>
                        </a:lnSpc>
                      </a:pPr>
                      <a:r>
                        <a:rPr sz="1400" b="1" spc="-5" dirty="0">
                          <a:latin typeface="Times New Roman"/>
                          <a:cs typeface="Times New Roman"/>
                        </a:rPr>
                        <a:t>100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54940" algn="r">
                        <a:lnSpc>
                          <a:spcPts val="1510"/>
                        </a:lnSpc>
                      </a:pPr>
                      <a:r>
                        <a:rPr sz="1400" b="1" dirty="0"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sz="1400" b="1" spc="-10" dirty="0"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sz="1400" b="1" dirty="0">
                          <a:latin typeface="Times New Roman"/>
                          <a:cs typeface="Times New Roman"/>
                        </a:rPr>
                        <a:t>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6670">
                        <a:lnSpc>
                          <a:spcPts val="1510"/>
                        </a:lnSpc>
                      </a:pPr>
                      <a:r>
                        <a:rPr sz="1400" b="1" spc="5" dirty="0">
                          <a:latin typeface="Times New Roman"/>
                          <a:cs typeface="Times New Roman"/>
                        </a:rPr>
                        <a:t>50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 gridSpan="6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297039">
                <a:tc>
                  <a:txBody>
                    <a:bodyPr/>
                    <a:lstStyle/>
                    <a:p>
                      <a:pPr marL="31750">
                        <a:lnSpc>
                          <a:spcPts val="1510"/>
                        </a:lnSpc>
                      </a:pPr>
                      <a:r>
                        <a:rPr sz="1400" b="1" spc="5" dirty="0">
                          <a:latin typeface="Times New Roman"/>
                          <a:cs typeface="Times New Roman"/>
                        </a:rPr>
                        <a:t>20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32080" algn="r">
                        <a:lnSpc>
                          <a:spcPts val="1510"/>
                        </a:lnSpc>
                      </a:pPr>
                      <a:r>
                        <a:rPr sz="1400" b="1" spc="5" dirty="0">
                          <a:latin typeface="Times New Roman"/>
                          <a:cs typeface="Times New Roman"/>
                        </a:rPr>
                        <a:t>90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38430">
                        <a:lnSpc>
                          <a:spcPts val="1510"/>
                        </a:lnSpc>
                      </a:pPr>
                      <a:r>
                        <a:rPr sz="1400" b="1" spc="-5" dirty="0">
                          <a:latin typeface="Times New Roman"/>
                          <a:cs typeface="Times New Roman"/>
                        </a:rPr>
                        <a:t>200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54940" algn="r">
                        <a:lnSpc>
                          <a:spcPts val="1510"/>
                        </a:lnSpc>
                      </a:pPr>
                      <a:r>
                        <a:rPr sz="1400" b="1" dirty="0">
                          <a:latin typeface="Times New Roman"/>
                          <a:cs typeface="Times New Roman"/>
                        </a:rPr>
                        <a:t>2</a:t>
                      </a:r>
                      <a:r>
                        <a:rPr sz="1400" b="1" spc="-10" dirty="0"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sz="1400" b="1" dirty="0">
                          <a:latin typeface="Times New Roman"/>
                          <a:cs typeface="Times New Roman"/>
                        </a:rPr>
                        <a:t>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6670">
                        <a:lnSpc>
                          <a:spcPts val="1510"/>
                        </a:lnSpc>
                      </a:pPr>
                      <a:r>
                        <a:rPr sz="1400" b="1" spc="-5" dirty="0">
                          <a:latin typeface="Times New Roman"/>
                          <a:cs typeface="Times New Roman"/>
                        </a:rPr>
                        <a:t>100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 gridSpan="6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297039">
                <a:tc>
                  <a:txBody>
                    <a:bodyPr/>
                    <a:lstStyle/>
                    <a:p>
                      <a:pPr marL="31750">
                        <a:lnSpc>
                          <a:spcPts val="1515"/>
                        </a:lnSpc>
                      </a:pPr>
                      <a:r>
                        <a:rPr sz="1400" b="1" spc="5" dirty="0">
                          <a:latin typeface="Times New Roman"/>
                          <a:cs typeface="Times New Roman"/>
                        </a:rPr>
                        <a:t>20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32080" algn="r">
                        <a:lnSpc>
                          <a:spcPts val="1515"/>
                        </a:lnSpc>
                      </a:pPr>
                      <a:r>
                        <a:rPr sz="1400" b="1" spc="5" dirty="0">
                          <a:latin typeface="Times New Roman"/>
                          <a:cs typeface="Times New Roman"/>
                        </a:rPr>
                        <a:t>33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38430">
                        <a:lnSpc>
                          <a:spcPts val="1515"/>
                        </a:lnSpc>
                      </a:pPr>
                      <a:r>
                        <a:rPr sz="1400" b="1" spc="-5" dirty="0">
                          <a:latin typeface="Times New Roman"/>
                          <a:cs typeface="Times New Roman"/>
                        </a:rPr>
                        <a:t>210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54940" algn="r">
                        <a:lnSpc>
                          <a:spcPts val="1515"/>
                        </a:lnSpc>
                      </a:pPr>
                      <a:r>
                        <a:rPr sz="1400" b="1" dirty="0"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sz="1400" b="1" spc="-10" dirty="0">
                          <a:latin typeface="Times New Roman"/>
                          <a:cs typeface="Times New Roman"/>
                        </a:rPr>
                        <a:t>8</a:t>
                      </a:r>
                      <a:r>
                        <a:rPr sz="1400" b="1" dirty="0">
                          <a:latin typeface="Times New Roman"/>
                          <a:cs typeface="Times New Roman"/>
                        </a:rPr>
                        <a:t>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6670">
                        <a:lnSpc>
                          <a:spcPts val="1515"/>
                        </a:lnSpc>
                      </a:pPr>
                      <a:r>
                        <a:rPr sz="1400" b="1" spc="-5" dirty="0">
                          <a:latin typeface="Times New Roman"/>
                          <a:cs typeface="Times New Roman"/>
                        </a:rPr>
                        <a:t>230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 gridSpan="6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316841">
                <a:tc>
                  <a:txBody>
                    <a:bodyPr/>
                    <a:lstStyle/>
                    <a:p>
                      <a:pPr marL="31750">
                        <a:lnSpc>
                          <a:spcPts val="1565"/>
                        </a:lnSpc>
                      </a:pPr>
                      <a:r>
                        <a:rPr sz="1400" b="1" spc="5" dirty="0">
                          <a:latin typeface="Times New Roman"/>
                          <a:cs typeface="Times New Roman"/>
                        </a:rPr>
                        <a:t>22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32080" algn="r">
                        <a:lnSpc>
                          <a:spcPts val="1565"/>
                        </a:lnSpc>
                      </a:pPr>
                      <a:r>
                        <a:rPr sz="1400" b="1" spc="5" dirty="0">
                          <a:latin typeface="Times New Roman"/>
                          <a:cs typeface="Times New Roman"/>
                        </a:rPr>
                        <a:t>80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38430">
                        <a:lnSpc>
                          <a:spcPts val="1565"/>
                        </a:lnSpc>
                      </a:pPr>
                      <a:r>
                        <a:rPr sz="1400" b="1" spc="-5" dirty="0">
                          <a:latin typeface="Times New Roman"/>
                          <a:cs typeface="Times New Roman"/>
                        </a:rPr>
                        <a:t>100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54940" algn="r">
                        <a:lnSpc>
                          <a:spcPts val="1565"/>
                        </a:lnSpc>
                      </a:pPr>
                      <a:r>
                        <a:rPr sz="1400" b="1" dirty="0"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sz="1400" b="1" spc="-10" dirty="0"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sz="1400" b="1" dirty="0">
                          <a:latin typeface="Times New Roman"/>
                          <a:cs typeface="Times New Roman"/>
                        </a:rPr>
                        <a:t>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6670">
                        <a:lnSpc>
                          <a:spcPts val="1565"/>
                        </a:lnSpc>
                      </a:pPr>
                      <a:r>
                        <a:rPr sz="1400" b="1" spc="-5" dirty="0">
                          <a:latin typeface="Times New Roman"/>
                          <a:cs typeface="Times New Roman"/>
                        </a:rPr>
                        <a:t>150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 gridSpan="6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36550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65100" algn="r">
                        <a:lnSpc>
                          <a:spcPts val="1360"/>
                        </a:lnSpc>
                        <a:spcBef>
                          <a:spcPts val="695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8826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60"/>
                        </a:lnSpc>
                        <a:spcBef>
                          <a:spcPts val="695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88265" marB="0"/>
                </a:tc>
                <a:tc>
                  <a:txBody>
                    <a:bodyPr/>
                    <a:lstStyle/>
                    <a:p>
                      <a:pPr marL="16510" algn="ctr">
                        <a:lnSpc>
                          <a:spcPts val="1360"/>
                        </a:lnSpc>
                        <a:spcBef>
                          <a:spcPts val="695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88265" marB="0"/>
                </a:tc>
                <a:tc>
                  <a:txBody>
                    <a:bodyPr/>
                    <a:lstStyle/>
                    <a:p>
                      <a:pPr marR="13335" algn="ctr">
                        <a:lnSpc>
                          <a:spcPts val="1360"/>
                        </a:lnSpc>
                        <a:spcBef>
                          <a:spcPts val="695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88265" marB="0"/>
                </a:tc>
                <a:tc gridSpan="2">
                  <a:txBody>
                    <a:bodyPr/>
                    <a:lstStyle/>
                    <a:p>
                      <a:pPr marL="170180">
                        <a:lnSpc>
                          <a:spcPts val="1360"/>
                        </a:lnSpc>
                        <a:spcBef>
                          <a:spcPts val="695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88265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23763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65100" algn="r">
                        <a:lnSpc>
                          <a:spcPts val="1210"/>
                        </a:lnSpc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88900" algn="r">
                        <a:lnSpc>
                          <a:spcPts val="1210"/>
                        </a:lnSpc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45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08279">
                        <a:lnSpc>
                          <a:spcPts val="1210"/>
                        </a:lnSpc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80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89230">
                        <a:lnSpc>
                          <a:spcPts val="1210"/>
                        </a:lnSpc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90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170180">
                        <a:lnSpc>
                          <a:spcPts val="1210"/>
                        </a:lnSpc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284856">
                <a:tc gridSpan="4">
                  <a:txBody>
                    <a:bodyPr/>
                    <a:lstStyle/>
                    <a:p>
                      <a:pPr marR="20955" algn="r">
                        <a:lnSpc>
                          <a:spcPts val="1310"/>
                        </a:lnSpc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Sol</a:t>
                      </a:r>
                      <a:r>
                        <a:rPr sz="1200" b="1" spc="5" dirty="0">
                          <a:latin typeface="Times New Roman"/>
                          <a:cs typeface="Times New Roman"/>
                        </a:rPr>
                        <a:t>u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tion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R="165100" algn="r">
                        <a:lnSpc>
                          <a:spcPts val="1385"/>
                        </a:lnSpc>
                        <a:spcBef>
                          <a:spcPts val="6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762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31445">
                        <a:lnSpc>
                          <a:spcPts val="1385"/>
                        </a:lnSpc>
                        <a:spcBef>
                          <a:spcPts val="6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55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7620" marB="0"/>
                </a:tc>
                <a:tc>
                  <a:txBody>
                    <a:bodyPr/>
                    <a:lstStyle/>
                    <a:p>
                      <a:pPr marR="31115" algn="r">
                        <a:lnSpc>
                          <a:spcPts val="1385"/>
                        </a:lnSpc>
                        <a:spcBef>
                          <a:spcPts val="6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100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7620" marB="0"/>
                </a:tc>
                <a:tc>
                  <a:txBody>
                    <a:bodyPr/>
                    <a:lstStyle/>
                    <a:p>
                      <a:pPr marR="50165" algn="r">
                        <a:lnSpc>
                          <a:spcPts val="1385"/>
                        </a:lnSpc>
                        <a:spcBef>
                          <a:spcPts val="6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100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762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6985" algn="ctr">
                        <a:lnSpc>
                          <a:spcPts val="1385"/>
                        </a:lnSpc>
                        <a:spcBef>
                          <a:spcPts val="6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7620" marB="0"/>
                </a:tc>
              </a:tr>
              <a:tr h="257434"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R="127000" algn="r">
                        <a:lnSpc>
                          <a:spcPts val="1280"/>
                        </a:lnSpc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31445">
                        <a:lnSpc>
                          <a:spcPts val="1280"/>
                        </a:lnSpc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80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93345">
                        <a:lnSpc>
                          <a:spcPts val="1280"/>
                        </a:lnSpc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100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6195">
                        <a:lnSpc>
                          <a:spcPts val="1280"/>
                        </a:lnSpc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180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5880">
                        <a:lnSpc>
                          <a:spcPts val="1280"/>
                        </a:lnSpc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257434"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R="165100" algn="r">
                        <a:lnSpc>
                          <a:spcPts val="1280"/>
                        </a:lnSpc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88900" algn="r">
                        <a:lnSpc>
                          <a:spcPts val="1280"/>
                        </a:lnSpc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80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31115" algn="r">
                        <a:lnSpc>
                          <a:spcPts val="1280"/>
                        </a:lnSpc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100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50165" algn="r">
                        <a:lnSpc>
                          <a:spcPts val="1280"/>
                        </a:lnSpc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180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6985" algn="ctr">
                        <a:lnSpc>
                          <a:spcPts val="1280"/>
                        </a:lnSpc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257434"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R="165100" algn="r">
                        <a:lnSpc>
                          <a:spcPts val="1255"/>
                        </a:lnSpc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55"/>
                        </a:lnSpc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6510" algn="ctr">
                        <a:lnSpc>
                          <a:spcPts val="1255"/>
                        </a:lnSpc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3335" algn="ctr">
                        <a:lnSpc>
                          <a:spcPts val="1255"/>
                        </a:lnSpc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6985" algn="ctr">
                        <a:lnSpc>
                          <a:spcPts val="1255"/>
                        </a:lnSpc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  <p:sp>
        <p:nvSpPr>
          <p:cNvPr id="21" name="object 21"/>
          <p:cNvSpPr/>
          <p:nvPr/>
        </p:nvSpPr>
        <p:spPr>
          <a:xfrm>
            <a:off x="3512184" y="7669909"/>
            <a:ext cx="284480" cy="118111"/>
          </a:xfrm>
          <a:custGeom>
            <a:avLst/>
            <a:gdLst/>
            <a:ahLst/>
            <a:cxnLst/>
            <a:rect l="l" t="t" r="r" b="b"/>
            <a:pathLst>
              <a:path w="284479" h="118109">
                <a:moveTo>
                  <a:pt x="233897" y="58991"/>
                </a:moveTo>
                <a:lnTo>
                  <a:pt x="170434" y="96011"/>
                </a:lnTo>
                <a:lnTo>
                  <a:pt x="168401" y="103758"/>
                </a:lnTo>
                <a:lnTo>
                  <a:pt x="171957" y="109854"/>
                </a:lnTo>
                <a:lnTo>
                  <a:pt x="175387" y="115950"/>
                </a:lnTo>
                <a:lnTo>
                  <a:pt x="183261" y="117982"/>
                </a:lnTo>
                <a:lnTo>
                  <a:pt x="189229" y="114426"/>
                </a:lnTo>
                <a:lnTo>
                  <a:pt x="262487" y="71627"/>
                </a:lnTo>
                <a:lnTo>
                  <a:pt x="259079" y="71627"/>
                </a:lnTo>
                <a:lnTo>
                  <a:pt x="259079" y="69976"/>
                </a:lnTo>
                <a:lnTo>
                  <a:pt x="252729" y="69976"/>
                </a:lnTo>
                <a:lnTo>
                  <a:pt x="233897" y="58991"/>
                </a:lnTo>
                <a:close/>
              </a:path>
              <a:path w="284479" h="118109">
                <a:moveTo>
                  <a:pt x="129539" y="54482"/>
                </a:moveTo>
                <a:lnTo>
                  <a:pt x="0" y="54482"/>
                </a:lnTo>
                <a:lnTo>
                  <a:pt x="0" y="79882"/>
                </a:lnTo>
                <a:lnTo>
                  <a:pt x="154939" y="79882"/>
                </a:lnTo>
                <a:lnTo>
                  <a:pt x="154939" y="71627"/>
                </a:lnTo>
                <a:lnTo>
                  <a:pt x="142239" y="71627"/>
                </a:lnTo>
                <a:lnTo>
                  <a:pt x="146685" y="67182"/>
                </a:lnTo>
                <a:lnTo>
                  <a:pt x="129539" y="67182"/>
                </a:lnTo>
                <a:lnTo>
                  <a:pt x="129539" y="54482"/>
                </a:lnTo>
                <a:close/>
              </a:path>
              <a:path w="284479" h="118109">
                <a:moveTo>
                  <a:pt x="154939" y="58927"/>
                </a:moveTo>
                <a:lnTo>
                  <a:pt x="142239" y="71627"/>
                </a:lnTo>
                <a:lnTo>
                  <a:pt x="154939" y="71627"/>
                </a:lnTo>
                <a:lnTo>
                  <a:pt x="154939" y="58927"/>
                </a:lnTo>
                <a:close/>
              </a:path>
              <a:path w="284479" h="118109">
                <a:moveTo>
                  <a:pt x="233788" y="58927"/>
                </a:moveTo>
                <a:lnTo>
                  <a:pt x="154939" y="58927"/>
                </a:lnTo>
                <a:lnTo>
                  <a:pt x="154939" y="71627"/>
                </a:lnTo>
                <a:lnTo>
                  <a:pt x="212235" y="71627"/>
                </a:lnTo>
                <a:lnTo>
                  <a:pt x="233897" y="58991"/>
                </a:lnTo>
                <a:close/>
              </a:path>
              <a:path w="284479" h="118109">
                <a:moveTo>
                  <a:pt x="262437" y="46227"/>
                </a:moveTo>
                <a:lnTo>
                  <a:pt x="259079" y="46227"/>
                </a:lnTo>
                <a:lnTo>
                  <a:pt x="259079" y="71627"/>
                </a:lnTo>
                <a:lnTo>
                  <a:pt x="262487" y="71627"/>
                </a:lnTo>
                <a:lnTo>
                  <a:pt x="284225" y="58927"/>
                </a:lnTo>
                <a:lnTo>
                  <a:pt x="262437" y="46227"/>
                </a:lnTo>
                <a:close/>
              </a:path>
              <a:path w="284479" h="118109">
                <a:moveTo>
                  <a:pt x="252729" y="48005"/>
                </a:moveTo>
                <a:lnTo>
                  <a:pt x="233897" y="58991"/>
                </a:lnTo>
                <a:lnTo>
                  <a:pt x="252729" y="69976"/>
                </a:lnTo>
                <a:lnTo>
                  <a:pt x="252729" y="48005"/>
                </a:lnTo>
                <a:close/>
              </a:path>
              <a:path w="284479" h="118109">
                <a:moveTo>
                  <a:pt x="259079" y="48005"/>
                </a:moveTo>
                <a:lnTo>
                  <a:pt x="252729" y="48005"/>
                </a:lnTo>
                <a:lnTo>
                  <a:pt x="252729" y="69976"/>
                </a:lnTo>
                <a:lnTo>
                  <a:pt x="259079" y="69976"/>
                </a:lnTo>
                <a:lnTo>
                  <a:pt x="259079" y="48005"/>
                </a:lnTo>
                <a:close/>
              </a:path>
              <a:path w="284479" h="118109">
                <a:moveTo>
                  <a:pt x="212017" y="46227"/>
                </a:moveTo>
                <a:lnTo>
                  <a:pt x="129539" y="46227"/>
                </a:lnTo>
                <a:lnTo>
                  <a:pt x="129539" y="67182"/>
                </a:lnTo>
                <a:lnTo>
                  <a:pt x="142239" y="54482"/>
                </a:lnTo>
                <a:lnTo>
                  <a:pt x="226168" y="54482"/>
                </a:lnTo>
                <a:lnTo>
                  <a:pt x="212017" y="46227"/>
                </a:lnTo>
                <a:close/>
              </a:path>
              <a:path w="284479" h="118109">
                <a:moveTo>
                  <a:pt x="226168" y="54482"/>
                </a:moveTo>
                <a:lnTo>
                  <a:pt x="142239" y="54482"/>
                </a:lnTo>
                <a:lnTo>
                  <a:pt x="129539" y="67182"/>
                </a:lnTo>
                <a:lnTo>
                  <a:pt x="146685" y="67182"/>
                </a:lnTo>
                <a:lnTo>
                  <a:pt x="154939" y="58927"/>
                </a:lnTo>
                <a:lnTo>
                  <a:pt x="233788" y="58927"/>
                </a:lnTo>
                <a:lnTo>
                  <a:pt x="226168" y="54482"/>
                </a:lnTo>
                <a:close/>
              </a:path>
              <a:path w="284479" h="118109">
                <a:moveTo>
                  <a:pt x="183261" y="0"/>
                </a:moveTo>
                <a:lnTo>
                  <a:pt x="175387" y="2031"/>
                </a:lnTo>
                <a:lnTo>
                  <a:pt x="171957" y="8127"/>
                </a:lnTo>
                <a:lnTo>
                  <a:pt x="168401" y="14223"/>
                </a:lnTo>
                <a:lnTo>
                  <a:pt x="170434" y="21970"/>
                </a:lnTo>
                <a:lnTo>
                  <a:pt x="233897" y="58991"/>
                </a:lnTo>
                <a:lnTo>
                  <a:pt x="252729" y="48005"/>
                </a:lnTo>
                <a:lnTo>
                  <a:pt x="259079" y="48005"/>
                </a:lnTo>
                <a:lnTo>
                  <a:pt x="259079" y="46227"/>
                </a:lnTo>
                <a:lnTo>
                  <a:pt x="262437" y="46227"/>
                </a:lnTo>
                <a:lnTo>
                  <a:pt x="189229" y="3555"/>
                </a:lnTo>
                <a:lnTo>
                  <a:pt x="183261" y="0"/>
                </a:lnTo>
                <a:close/>
              </a:path>
            </a:pathLst>
          </a:custGeom>
          <a:solidFill>
            <a:srgbClr val="000000">
              <a:alpha val="3803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3512184" y="7649972"/>
            <a:ext cx="284480" cy="118111"/>
          </a:xfrm>
          <a:custGeom>
            <a:avLst/>
            <a:gdLst/>
            <a:ahLst/>
            <a:cxnLst/>
            <a:rect l="l" t="t" r="r" b="b"/>
            <a:pathLst>
              <a:path w="284479" h="118109">
                <a:moveTo>
                  <a:pt x="234006" y="58927"/>
                </a:moveTo>
                <a:lnTo>
                  <a:pt x="176529" y="92455"/>
                </a:lnTo>
                <a:lnTo>
                  <a:pt x="170434" y="95884"/>
                </a:lnTo>
                <a:lnTo>
                  <a:pt x="168401" y="103758"/>
                </a:lnTo>
                <a:lnTo>
                  <a:pt x="171957" y="109727"/>
                </a:lnTo>
                <a:lnTo>
                  <a:pt x="175387" y="115823"/>
                </a:lnTo>
                <a:lnTo>
                  <a:pt x="183261" y="117855"/>
                </a:lnTo>
                <a:lnTo>
                  <a:pt x="189229" y="114300"/>
                </a:lnTo>
                <a:lnTo>
                  <a:pt x="262437" y="71627"/>
                </a:lnTo>
                <a:lnTo>
                  <a:pt x="259079" y="71627"/>
                </a:lnTo>
                <a:lnTo>
                  <a:pt x="259079" y="69850"/>
                </a:lnTo>
                <a:lnTo>
                  <a:pt x="252729" y="69850"/>
                </a:lnTo>
                <a:lnTo>
                  <a:pt x="234006" y="58927"/>
                </a:lnTo>
                <a:close/>
              </a:path>
              <a:path w="284479" h="118109">
                <a:moveTo>
                  <a:pt x="129539" y="54482"/>
                </a:moveTo>
                <a:lnTo>
                  <a:pt x="0" y="54482"/>
                </a:lnTo>
                <a:lnTo>
                  <a:pt x="0" y="79882"/>
                </a:lnTo>
                <a:lnTo>
                  <a:pt x="154939" y="79882"/>
                </a:lnTo>
                <a:lnTo>
                  <a:pt x="154939" y="71627"/>
                </a:lnTo>
                <a:lnTo>
                  <a:pt x="142239" y="71627"/>
                </a:lnTo>
                <a:lnTo>
                  <a:pt x="146685" y="67182"/>
                </a:lnTo>
                <a:lnTo>
                  <a:pt x="129539" y="67182"/>
                </a:lnTo>
                <a:lnTo>
                  <a:pt x="129539" y="54482"/>
                </a:lnTo>
                <a:close/>
              </a:path>
              <a:path w="284479" h="118109">
                <a:moveTo>
                  <a:pt x="154939" y="58927"/>
                </a:moveTo>
                <a:lnTo>
                  <a:pt x="142239" y="71627"/>
                </a:lnTo>
                <a:lnTo>
                  <a:pt x="154939" y="71627"/>
                </a:lnTo>
                <a:lnTo>
                  <a:pt x="154939" y="58927"/>
                </a:lnTo>
                <a:close/>
              </a:path>
              <a:path w="284479" h="118109">
                <a:moveTo>
                  <a:pt x="234006" y="58927"/>
                </a:moveTo>
                <a:lnTo>
                  <a:pt x="154939" y="58927"/>
                </a:lnTo>
                <a:lnTo>
                  <a:pt x="154939" y="71627"/>
                </a:lnTo>
                <a:lnTo>
                  <a:pt x="212235" y="71627"/>
                </a:lnTo>
                <a:lnTo>
                  <a:pt x="234006" y="58927"/>
                </a:lnTo>
                <a:close/>
              </a:path>
              <a:path w="284479" h="118109">
                <a:moveTo>
                  <a:pt x="262437" y="46227"/>
                </a:moveTo>
                <a:lnTo>
                  <a:pt x="259079" y="46227"/>
                </a:lnTo>
                <a:lnTo>
                  <a:pt x="259079" y="71627"/>
                </a:lnTo>
                <a:lnTo>
                  <a:pt x="262437" y="71627"/>
                </a:lnTo>
                <a:lnTo>
                  <a:pt x="284225" y="58927"/>
                </a:lnTo>
                <a:lnTo>
                  <a:pt x="262437" y="46227"/>
                </a:lnTo>
                <a:close/>
              </a:path>
              <a:path w="284479" h="118109">
                <a:moveTo>
                  <a:pt x="252729" y="48005"/>
                </a:moveTo>
                <a:lnTo>
                  <a:pt x="234006" y="58927"/>
                </a:lnTo>
                <a:lnTo>
                  <a:pt x="252729" y="69850"/>
                </a:lnTo>
                <a:lnTo>
                  <a:pt x="252729" y="48005"/>
                </a:lnTo>
                <a:close/>
              </a:path>
              <a:path w="284479" h="118109">
                <a:moveTo>
                  <a:pt x="259079" y="48005"/>
                </a:moveTo>
                <a:lnTo>
                  <a:pt x="252729" y="48005"/>
                </a:lnTo>
                <a:lnTo>
                  <a:pt x="252729" y="69850"/>
                </a:lnTo>
                <a:lnTo>
                  <a:pt x="259079" y="69850"/>
                </a:lnTo>
                <a:lnTo>
                  <a:pt x="259079" y="48005"/>
                </a:lnTo>
                <a:close/>
              </a:path>
              <a:path w="284479" h="118109">
                <a:moveTo>
                  <a:pt x="212235" y="46227"/>
                </a:moveTo>
                <a:lnTo>
                  <a:pt x="129539" y="46227"/>
                </a:lnTo>
                <a:lnTo>
                  <a:pt x="129539" y="67182"/>
                </a:lnTo>
                <a:lnTo>
                  <a:pt x="142239" y="54482"/>
                </a:lnTo>
                <a:lnTo>
                  <a:pt x="226386" y="54482"/>
                </a:lnTo>
                <a:lnTo>
                  <a:pt x="212235" y="46227"/>
                </a:lnTo>
                <a:close/>
              </a:path>
              <a:path w="284479" h="118109">
                <a:moveTo>
                  <a:pt x="226386" y="54482"/>
                </a:moveTo>
                <a:lnTo>
                  <a:pt x="142239" y="54482"/>
                </a:lnTo>
                <a:lnTo>
                  <a:pt x="129539" y="67182"/>
                </a:lnTo>
                <a:lnTo>
                  <a:pt x="146685" y="67182"/>
                </a:lnTo>
                <a:lnTo>
                  <a:pt x="154939" y="58927"/>
                </a:lnTo>
                <a:lnTo>
                  <a:pt x="234006" y="58927"/>
                </a:lnTo>
                <a:lnTo>
                  <a:pt x="226386" y="54482"/>
                </a:lnTo>
                <a:close/>
              </a:path>
              <a:path w="284479" h="118109">
                <a:moveTo>
                  <a:pt x="183261" y="0"/>
                </a:moveTo>
                <a:lnTo>
                  <a:pt x="175387" y="2031"/>
                </a:lnTo>
                <a:lnTo>
                  <a:pt x="171957" y="8127"/>
                </a:lnTo>
                <a:lnTo>
                  <a:pt x="168401" y="14096"/>
                </a:lnTo>
                <a:lnTo>
                  <a:pt x="170434" y="21970"/>
                </a:lnTo>
                <a:lnTo>
                  <a:pt x="176529" y="25400"/>
                </a:lnTo>
                <a:lnTo>
                  <a:pt x="234006" y="58927"/>
                </a:lnTo>
                <a:lnTo>
                  <a:pt x="252729" y="48005"/>
                </a:lnTo>
                <a:lnTo>
                  <a:pt x="259079" y="48005"/>
                </a:lnTo>
                <a:lnTo>
                  <a:pt x="259079" y="46227"/>
                </a:lnTo>
                <a:lnTo>
                  <a:pt x="262437" y="46227"/>
                </a:lnTo>
                <a:lnTo>
                  <a:pt x="189229" y="3555"/>
                </a:lnTo>
                <a:lnTo>
                  <a:pt x="183261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 txBox="1">
            <a:spLocks noGrp="1"/>
          </p:cNvSpPr>
          <p:nvPr>
            <p:ph type="sldNum" sz="quarter" idx="12"/>
          </p:nvPr>
        </p:nvSpPr>
        <p:spPr>
          <a:xfrm>
            <a:off x="7350181" y="10381434"/>
            <a:ext cx="310896" cy="17953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410"/>
              </a:lnSpc>
            </a:pPr>
            <a:r>
              <a:rPr b="0" dirty="0">
                <a:latin typeface="Times New Roman"/>
                <a:cs typeface="Times New Roman"/>
              </a:rPr>
              <a:t>46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115</TotalTime>
  <Words>501</Words>
  <Application>Microsoft Office PowerPoint</Application>
  <PresentationFormat>Custom</PresentationFormat>
  <Paragraphs>182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Trek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nagham</dc:creator>
  <cp:lastModifiedBy>Manar Alobaidi</cp:lastModifiedBy>
  <cp:revision>18</cp:revision>
  <dcterms:created xsi:type="dcterms:W3CDTF">2018-04-20T19:11:16Z</dcterms:created>
  <dcterms:modified xsi:type="dcterms:W3CDTF">2018-05-02T20:20:56Z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2015-12-14T00:00:00Z</vt:filetime>
  </property>
  <property fmtid="{D5CDD505-2E9C-101B-9397-08002B2CF9AE}" pid="3" name="Creator">
    <vt:lpwstr>Adobe Acrobat 9.0</vt:lpwstr>
  </property>
  <property fmtid="{D5CDD505-2E9C-101B-9397-08002B2CF9AE}" pid="4" name="LastSaved">
    <vt:filetime>2018-04-20T00:00:00Z</vt:filetime>
  </property>
</Properties>
</file>