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1323" y="381000"/>
            <a:ext cx="2907277" cy="136515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00" y="5475123"/>
            <a:ext cx="2676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rgbClr val="614B7C"/>
                </a:solidFill>
              </a:rPr>
              <a:t>Asst. </a:t>
            </a:r>
            <a:r>
              <a:rPr lang="en-US" b="1" dirty="0" err="1">
                <a:solidFill>
                  <a:srgbClr val="614B7C"/>
                </a:solidFill>
              </a:rPr>
              <a:t>Lec</a:t>
            </a:r>
            <a:r>
              <a:rPr lang="en-US" b="1" dirty="0">
                <a:solidFill>
                  <a:srgbClr val="614B7C"/>
                </a:solidFill>
              </a:rPr>
              <a:t>. </a:t>
            </a:r>
            <a:r>
              <a:rPr lang="en-US" b="1" dirty="0" err="1">
                <a:solidFill>
                  <a:srgbClr val="614B7C"/>
                </a:solidFill>
              </a:rPr>
              <a:t>Lubna</a:t>
            </a:r>
            <a:r>
              <a:rPr lang="en-US" b="1" dirty="0">
                <a:solidFill>
                  <a:srgbClr val="614B7C"/>
                </a:solidFill>
              </a:rPr>
              <a:t> A. </a:t>
            </a:r>
            <a:r>
              <a:rPr lang="en-US" b="1" dirty="0" err="1">
                <a:solidFill>
                  <a:srgbClr val="614B7C"/>
                </a:solidFill>
              </a:rPr>
              <a:t>Alnabi</a:t>
            </a:r>
            <a:r>
              <a:rPr lang="en-US" b="1" dirty="0">
                <a:solidFill>
                  <a:srgbClr val="614B7C"/>
                </a:solidFill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40" y="5106641"/>
            <a:ext cx="1020342" cy="10203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7296" y="3048000"/>
            <a:ext cx="1847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IQ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2440" y="687202"/>
            <a:ext cx="443833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Electronic branch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Fourth Class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Interface Circuits Design</a:t>
            </a:r>
          </a:p>
          <a:p>
            <a:endParaRPr lang="ar-IQ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02370" y="3217277"/>
            <a:ext cx="4876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dirty="0"/>
              <a:t>Universal Serial </a:t>
            </a:r>
            <a:r>
              <a:rPr lang="en-US" sz="3200" b="1" dirty="0" smtClean="0"/>
              <a:t>Bus (USB)</a:t>
            </a:r>
            <a:endParaRPr lang="ar-IQ" sz="3200" b="1" dirty="0"/>
          </a:p>
        </p:txBody>
      </p:sp>
    </p:spTree>
    <p:extLst>
      <p:ext uri="{BB962C8B-B14F-4D97-AF65-F5344CB8AC3E}">
        <p14:creationId xmlns:p14="http://schemas.microsoft.com/office/powerpoint/2010/main" val="314270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Universal Serial Bus (USB)</a:t>
            </a:r>
            <a:r>
              <a:rPr lang="ar-IQ" b="1" dirty="0"/>
              <a:t/>
            </a:r>
            <a:br>
              <a:rPr lang="ar-IQ" b="1" dirty="0"/>
            </a:b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524000"/>
            <a:ext cx="7315200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dirty="0"/>
              <a:t>USB (Universal Serial Bus) is the most popular connection used to connect </a:t>
            </a:r>
            <a:r>
              <a:rPr lang="en-US" dirty="0" smtClean="0"/>
              <a:t>a computer </a:t>
            </a:r>
            <a:r>
              <a:rPr lang="en-US" dirty="0"/>
              <a:t>to devices such as digital cameras, printers, scanners, and external </a:t>
            </a:r>
            <a:r>
              <a:rPr lang="en-US" dirty="0" smtClean="0"/>
              <a:t>hard drives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USB </a:t>
            </a:r>
            <a:r>
              <a:rPr lang="en-US" dirty="0"/>
              <a:t>is a cross-platform technology that is supported by most of the </a:t>
            </a:r>
            <a:r>
              <a:rPr lang="en-US" dirty="0" smtClean="0"/>
              <a:t>major operating </a:t>
            </a:r>
            <a:r>
              <a:rPr lang="en-US" dirty="0"/>
              <a:t>systems. On Windows, it can be used with Windows 98 and higher. </a:t>
            </a:r>
            <a:endParaRPr lang="en-US" dirty="0" smtClean="0"/>
          </a:p>
          <a:p>
            <a:pPr algn="just"/>
            <a:r>
              <a:rPr lang="en-US" dirty="0" smtClean="0"/>
              <a:t>USB </a:t>
            </a:r>
            <a:r>
              <a:rPr lang="en-US" dirty="0"/>
              <a:t>is </a:t>
            </a:r>
            <a:r>
              <a:rPr lang="en-US" dirty="0" smtClean="0"/>
              <a:t>a hot-swappable </a:t>
            </a:r>
            <a:r>
              <a:rPr lang="en-US" dirty="0"/>
              <a:t>technology, meaning that USB devices can be added and </a:t>
            </a:r>
            <a:r>
              <a:rPr lang="en-US" dirty="0" smtClean="0"/>
              <a:t>removed without </a:t>
            </a:r>
            <a:r>
              <a:rPr lang="en-US" dirty="0"/>
              <a:t>having to restart the computer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USB is also “plug and play”. When </a:t>
            </a:r>
            <a:r>
              <a:rPr lang="en-US" dirty="0" smtClean="0"/>
              <a:t>you connect </a:t>
            </a:r>
            <a:r>
              <a:rPr lang="en-US" dirty="0"/>
              <a:t>a USB device to your PC, Windows should detect the device and even </a:t>
            </a:r>
            <a:r>
              <a:rPr lang="en-US" dirty="0" smtClean="0"/>
              <a:t>install the </a:t>
            </a:r>
            <a:r>
              <a:rPr lang="en-US" dirty="0"/>
              <a:t>drivers needed to use it.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79804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Universal Serial Bus (USB)</a:t>
            </a:r>
            <a:r>
              <a:rPr lang="ar-IQ" b="1" dirty="0"/>
              <a:t/>
            </a:r>
            <a:br>
              <a:rPr lang="ar-IQ" b="1" dirty="0"/>
            </a:b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295401"/>
            <a:ext cx="7315200" cy="37548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000" dirty="0" smtClean="0"/>
              <a:t> </a:t>
            </a:r>
            <a:r>
              <a:rPr lang="en-US" sz="2000" dirty="0"/>
              <a:t>There are many versions of USB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smtClean="0"/>
              <a:t> </a:t>
            </a:r>
            <a:r>
              <a:rPr lang="en-US" sz="2000" dirty="0"/>
              <a:t>The original version </a:t>
            </a:r>
            <a:r>
              <a:rPr lang="en-US" sz="2000" dirty="0" smtClean="0"/>
              <a:t>of USB</a:t>
            </a:r>
            <a:r>
              <a:rPr lang="en-US" sz="2000" dirty="0"/>
              <a:t>, USB 1.0, only supported speeds of up to 11 Mbps and was used mostly </a:t>
            </a:r>
            <a:r>
              <a:rPr lang="en-US" sz="2000" dirty="0" smtClean="0"/>
              <a:t>to connect </a:t>
            </a:r>
            <a:r>
              <a:rPr lang="en-US" sz="2000" dirty="0"/>
              <a:t>keyboards and mice. </a:t>
            </a:r>
            <a:endParaRPr lang="en-US" sz="2000" dirty="0" smtClean="0"/>
          </a:p>
          <a:p>
            <a:pPr algn="just"/>
            <a:r>
              <a:rPr lang="en-US" sz="2000" dirty="0" smtClean="0"/>
              <a:t>The </a:t>
            </a:r>
            <a:r>
              <a:rPr lang="en-US" sz="2000" dirty="0"/>
              <a:t>second version of USB, which is known as USB </a:t>
            </a:r>
            <a:r>
              <a:rPr lang="en-US" sz="2000" dirty="0" smtClean="0"/>
              <a:t>2.0, supports </a:t>
            </a:r>
            <a:r>
              <a:rPr lang="en-US" sz="2000" dirty="0"/>
              <a:t>speeds of up to 480 Mbps. </a:t>
            </a:r>
            <a:endParaRPr lang="en-US" sz="2000" dirty="0" smtClean="0"/>
          </a:p>
          <a:p>
            <a:pPr algn="just"/>
            <a:r>
              <a:rPr lang="en-US" sz="2000" dirty="0" smtClean="0"/>
              <a:t>The </a:t>
            </a:r>
            <a:r>
              <a:rPr lang="en-US" sz="2000" dirty="0"/>
              <a:t>third version of USB, which is known as USB</a:t>
            </a:r>
          </a:p>
          <a:p>
            <a:pPr algn="just"/>
            <a:r>
              <a:rPr lang="en-US" sz="2000" dirty="0"/>
              <a:t>3.0, supports speeds of 5 </a:t>
            </a:r>
            <a:r>
              <a:rPr lang="en-US" sz="2000" dirty="0" err="1"/>
              <a:t>Gbps</a:t>
            </a:r>
            <a:r>
              <a:rPr lang="en-US" sz="2000" dirty="0"/>
              <a:t>. </a:t>
            </a:r>
            <a:endParaRPr lang="en-US" sz="2000" dirty="0" smtClean="0"/>
          </a:p>
          <a:p>
            <a:pPr algn="just"/>
            <a:r>
              <a:rPr lang="en-US" sz="2000" dirty="0" smtClean="0"/>
              <a:t>The </a:t>
            </a:r>
            <a:r>
              <a:rPr lang="en-US" sz="2000" dirty="0"/>
              <a:t>last version of USB, which is known as USB </a:t>
            </a:r>
            <a:r>
              <a:rPr lang="en-US" sz="2000" dirty="0" smtClean="0"/>
              <a:t>3.1, supports </a:t>
            </a:r>
            <a:r>
              <a:rPr lang="en-US" sz="2000" dirty="0"/>
              <a:t>speeds of up 10 </a:t>
            </a:r>
            <a:r>
              <a:rPr lang="en-US" sz="2000" dirty="0" err="1"/>
              <a:t>Gbps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/>
              <a:t>Cable lengths are limited to 5 meters (for the full-speed interface).</a:t>
            </a:r>
          </a:p>
          <a:p>
            <a:pPr algn="just"/>
            <a:r>
              <a:rPr lang="en-US" sz="2000" dirty="0"/>
              <a:t>Maximum power is given by 100mA x 5V.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49315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Universal Serial Bus (USB)</a:t>
            </a:r>
            <a:r>
              <a:rPr lang="ar-IQ" b="1" dirty="0"/>
              <a:t/>
            </a:r>
            <a:br>
              <a:rPr lang="ar-IQ" b="1" dirty="0"/>
            </a:b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1600200" y="1447800"/>
            <a:ext cx="1981200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 USB Connector:</a:t>
            </a:r>
          </a:p>
          <a:p>
            <a:r>
              <a:rPr lang="en-US" dirty="0"/>
              <a:t>It has 4 pins:</a:t>
            </a:r>
          </a:p>
          <a:p>
            <a:r>
              <a:rPr lang="en-US" dirty="0"/>
              <a:t>• 5 v</a:t>
            </a:r>
          </a:p>
          <a:p>
            <a:r>
              <a:rPr lang="en-US" dirty="0"/>
              <a:t>• -Data</a:t>
            </a:r>
          </a:p>
          <a:p>
            <a:r>
              <a:rPr lang="en-US" dirty="0"/>
              <a:t>• +Data</a:t>
            </a:r>
          </a:p>
          <a:p>
            <a:r>
              <a:rPr lang="en-US" dirty="0"/>
              <a:t>• Ground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49315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Universal Serial Bus (USB)</a:t>
            </a:r>
            <a:r>
              <a:rPr lang="ar-IQ" b="1" dirty="0"/>
              <a:t/>
            </a:r>
            <a:br>
              <a:rPr lang="ar-IQ" b="1" dirty="0"/>
            </a:b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2590800"/>
            <a:ext cx="67056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1- Design a </a:t>
            </a:r>
            <a:r>
              <a:rPr lang="en-US" dirty="0" err="1"/>
              <a:t>cct</a:t>
            </a:r>
            <a:r>
              <a:rPr lang="en-US" dirty="0"/>
              <a:t> to read the temperature from an LM35 sensor to the PC using</a:t>
            </a:r>
          </a:p>
          <a:p>
            <a:r>
              <a:rPr lang="en-US" dirty="0"/>
              <a:t>the USB port.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49315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320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Universal Serial Bus (USB) </vt:lpstr>
      <vt:lpstr>Universal Serial Bus (USB) </vt:lpstr>
      <vt:lpstr>Universal Serial Bus (USB) </vt:lpstr>
      <vt:lpstr>Universal Serial Bus (USB)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</dc:creator>
  <cp:lastModifiedBy>DR.Ahmed Saker 2o1O</cp:lastModifiedBy>
  <cp:revision>29</cp:revision>
  <dcterms:created xsi:type="dcterms:W3CDTF">2006-08-16T00:00:00Z</dcterms:created>
  <dcterms:modified xsi:type="dcterms:W3CDTF">2018-04-22T22:04:42Z</dcterms:modified>
</cp:coreProperties>
</file>