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7296" y="3048000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IQ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Electronic branch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Fourth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Interface Circuits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02370" y="3217277"/>
            <a:ext cx="4876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/>
              <a:t>Universal Serial </a:t>
            </a:r>
            <a:r>
              <a:rPr lang="en-US" sz="3200" b="1" dirty="0" smtClean="0"/>
              <a:t>Bus (USB)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1427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Universal Serial Bus (USB)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73152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dirty="0"/>
              <a:t>USB (Universal Serial Bus) is the most popular connection used to connect </a:t>
            </a:r>
            <a:r>
              <a:rPr lang="en-US" dirty="0" smtClean="0"/>
              <a:t>a computer </a:t>
            </a:r>
            <a:r>
              <a:rPr lang="en-US" dirty="0"/>
              <a:t>to devices such as digital cameras, printers, scanners, and external </a:t>
            </a:r>
            <a:r>
              <a:rPr lang="en-US" dirty="0" smtClean="0"/>
              <a:t>hard drives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USB </a:t>
            </a:r>
            <a:r>
              <a:rPr lang="en-US" dirty="0"/>
              <a:t>is a cross-platform technology that is supported by most of the </a:t>
            </a:r>
            <a:r>
              <a:rPr lang="en-US" dirty="0" smtClean="0"/>
              <a:t>major operating </a:t>
            </a:r>
            <a:r>
              <a:rPr lang="en-US" dirty="0"/>
              <a:t>systems. On Windows, it can be used with Windows 98 and higher. </a:t>
            </a:r>
            <a:endParaRPr lang="en-US" dirty="0" smtClean="0"/>
          </a:p>
          <a:p>
            <a:pPr algn="just"/>
            <a:r>
              <a:rPr lang="en-US" dirty="0" smtClean="0"/>
              <a:t>USB </a:t>
            </a:r>
            <a:r>
              <a:rPr lang="en-US" dirty="0"/>
              <a:t>is </a:t>
            </a:r>
            <a:r>
              <a:rPr lang="en-US" dirty="0" smtClean="0"/>
              <a:t>a hot-swappable </a:t>
            </a:r>
            <a:r>
              <a:rPr lang="en-US" dirty="0"/>
              <a:t>technology, meaning that USB devices can be added and </a:t>
            </a:r>
            <a:r>
              <a:rPr lang="en-US" dirty="0" smtClean="0"/>
              <a:t>removed without </a:t>
            </a:r>
            <a:r>
              <a:rPr lang="en-US" dirty="0"/>
              <a:t>having to restart the computer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USB is also “plug and play”. When </a:t>
            </a:r>
            <a:r>
              <a:rPr lang="en-US" dirty="0" smtClean="0"/>
              <a:t>you connect </a:t>
            </a:r>
            <a:r>
              <a:rPr lang="en-US" dirty="0"/>
              <a:t>a USB device to your PC, Windows should detect the device and even </a:t>
            </a:r>
            <a:r>
              <a:rPr lang="en-US" dirty="0" smtClean="0"/>
              <a:t>install the </a:t>
            </a:r>
            <a:r>
              <a:rPr lang="en-US" dirty="0"/>
              <a:t>drivers needed to use it.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7980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Universal Serial Bus (USB)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1"/>
            <a:ext cx="7315200" cy="37548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000" dirty="0" smtClean="0"/>
              <a:t> </a:t>
            </a:r>
            <a:r>
              <a:rPr lang="en-US" sz="2000" dirty="0"/>
              <a:t>There are many versions of USB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 </a:t>
            </a:r>
            <a:r>
              <a:rPr lang="en-US" sz="2000" dirty="0"/>
              <a:t>The original version </a:t>
            </a:r>
            <a:r>
              <a:rPr lang="en-US" sz="2000" dirty="0" smtClean="0"/>
              <a:t>of USB</a:t>
            </a:r>
            <a:r>
              <a:rPr lang="en-US" sz="2000" dirty="0"/>
              <a:t>, USB 1.0, only supported speeds of up to 11 Mbps and was used mostly </a:t>
            </a:r>
            <a:r>
              <a:rPr lang="en-US" sz="2000" dirty="0" smtClean="0"/>
              <a:t>to connect </a:t>
            </a:r>
            <a:r>
              <a:rPr lang="en-US" sz="2000" dirty="0"/>
              <a:t>keyboards and mice. </a:t>
            </a:r>
            <a:endParaRPr lang="en-US" sz="2000" dirty="0" smtClean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second version of USB, which is known as USB </a:t>
            </a:r>
            <a:r>
              <a:rPr lang="en-US" sz="2000" dirty="0" smtClean="0"/>
              <a:t>2.0, supports </a:t>
            </a:r>
            <a:r>
              <a:rPr lang="en-US" sz="2000" dirty="0"/>
              <a:t>speeds of up to 480 Mbps. </a:t>
            </a:r>
            <a:endParaRPr lang="en-US" sz="2000" dirty="0" smtClean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third version of USB, which is known as USB</a:t>
            </a:r>
          </a:p>
          <a:p>
            <a:pPr algn="just"/>
            <a:r>
              <a:rPr lang="en-US" sz="2000" dirty="0"/>
              <a:t>3.0, supports speeds of 5 </a:t>
            </a:r>
            <a:r>
              <a:rPr lang="en-US" sz="2000" dirty="0" err="1"/>
              <a:t>Gbps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last version of USB, which is known as USB </a:t>
            </a:r>
            <a:r>
              <a:rPr lang="en-US" sz="2000" dirty="0" smtClean="0"/>
              <a:t>3.1, supports </a:t>
            </a:r>
            <a:r>
              <a:rPr lang="en-US" sz="2000" dirty="0"/>
              <a:t>speeds of up 10 </a:t>
            </a:r>
            <a:r>
              <a:rPr lang="en-US" sz="2000" dirty="0" err="1"/>
              <a:t>Gbps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/>
              <a:t>Cable lengths are limited to 5 meters (for the full-speed interface).</a:t>
            </a:r>
          </a:p>
          <a:p>
            <a:pPr algn="just"/>
            <a:r>
              <a:rPr lang="en-US" sz="2000" dirty="0"/>
              <a:t>Maximum power is given by 100mA x 5V.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931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Universal Serial Bus (USB)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447800"/>
            <a:ext cx="19812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 USB Connector:</a:t>
            </a:r>
          </a:p>
          <a:p>
            <a:r>
              <a:rPr lang="en-US" dirty="0"/>
              <a:t>It has 4 pins:</a:t>
            </a:r>
          </a:p>
          <a:p>
            <a:r>
              <a:rPr lang="en-US" dirty="0"/>
              <a:t>• 5 v</a:t>
            </a:r>
          </a:p>
          <a:p>
            <a:r>
              <a:rPr lang="en-US" dirty="0"/>
              <a:t>• -Data</a:t>
            </a:r>
          </a:p>
          <a:p>
            <a:r>
              <a:rPr lang="en-US" dirty="0"/>
              <a:t>• +Data</a:t>
            </a:r>
          </a:p>
          <a:p>
            <a:r>
              <a:rPr lang="en-US" dirty="0"/>
              <a:t>• Ground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931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Universal Serial Bus (USB)</a:t>
            </a:r>
            <a:r>
              <a:rPr lang="ar-IQ" b="1" dirty="0"/>
              <a:t/>
            </a:r>
            <a:br>
              <a:rPr lang="ar-IQ" b="1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590800"/>
            <a:ext cx="6705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1- Design a </a:t>
            </a:r>
            <a:r>
              <a:rPr lang="en-US" dirty="0" err="1"/>
              <a:t>cct</a:t>
            </a:r>
            <a:r>
              <a:rPr lang="en-US" dirty="0"/>
              <a:t> to read the temperature from an LM35 sensor to the PC using</a:t>
            </a:r>
          </a:p>
          <a:p>
            <a:r>
              <a:rPr lang="en-US" dirty="0"/>
              <a:t>the USB port.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931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320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Universal Serial Bus (USB) </vt:lpstr>
      <vt:lpstr>Universal Serial Bus (USB) </vt:lpstr>
      <vt:lpstr>Universal Serial Bus (USB) </vt:lpstr>
      <vt:lpstr>Universal Serial Bus (USB)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</dc:creator>
  <cp:lastModifiedBy>DR.Ahmed Saker 2o1O</cp:lastModifiedBy>
  <cp:revision>29</cp:revision>
  <dcterms:created xsi:type="dcterms:W3CDTF">2006-08-16T00:00:00Z</dcterms:created>
  <dcterms:modified xsi:type="dcterms:W3CDTF">2018-04-22T22:04:42Z</dcterms:modified>
</cp:coreProperties>
</file>