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63383" y="3155722"/>
            <a:ext cx="324794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b="1" dirty="0" err="1"/>
              <a:t>Centronic</a:t>
            </a:r>
            <a:r>
              <a:rPr lang="en-US" sz="4000" b="1" dirty="0"/>
              <a:t> Port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31427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Centronic</a:t>
            </a:r>
            <a:r>
              <a:rPr lang="en-US" b="1" dirty="0"/>
              <a:t> Port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19200"/>
            <a:ext cx="739140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dirty="0"/>
              <a:t>The </a:t>
            </a:r>
            <a:r>
              <a:rPr lang="en-US" sz="2400" dirty="0" err="1"/>
              <a:t>Centronic</a:t>
            </a:r>
            <a:r>
              <a:rPr lang="en-US" sz="2400" dirty="0"/>
              <a:t> port, also known as the printer port or the parallel port, is </a:t>
            </a:r>
            <a:r>
              <a:rPr lang="en-US" sz="2400" dirty="0" smtClean="0"/>
              <a:t>an industrial </a:t>
            </a:r>
            <a:r>
              <a:rPr lang="en-US" sz="2400" dirty="0"/>
              <a:t>standard interface designed for connecting printers to a computer. </a:t>
            </a:r>
            <a:r>
              <a:rPr lang="en-US" sz="2400" dirty="0" smtClean="0"/>
              <a:t>A computer </a:t>
            </a:r>
            <a:r>
              <a:rPr lang="en-US" sz="2400" dirty="0"/>
              <a:t>at least has one such a port installed. The port may come with the </a:t>
            </a:r>
            <a:r>
              <a:rPr lang="en-US" sz="2400" dirty="0" smtClean="0"/>
              <a:t>computer's mother-boards </a:t>
            </a:r>
            <a:r>
              <a:rPr lang="en-US" sz="2400" dirty="0"/>
              <a:t>or with plug-in I/O cards. Adding more </a:t>
            </a:r>
            <a:r>
              <a:rPr lang="en-US" sz="2400" dirty="0" err="1"/>
              <a:t>Centronic</a:t>
            </a:r>
            <a:r>
              <a:rPr lang="en-US" sz="2400" dirty="0"/>
              <a:t> ports is easy </a:t>
            </a:r>
            <a:r>
              <a:rPr lang="en-US" sz="2400" dirty="0" smtClean="0"/>
              <a:t>and inexpensive</a:t>
            </a:r>
            <a:r>
              <a:rPr lang="en-US" sz="2400" dirty="0"/>
              <a:t>. In total, four </a:t>
            </a:r>
            <a:r>
              <a:rPr lang="en-US" sz="2400" dirty="0" err="1"/>
              <a:t>Centronic</a:t>
            </a:r>
            <a:r>
              <a:rPr lang="en-US" sz="2400" dirty="0"/>
              <a:t> ports may be installed on a computer and </a:t>
            </a:r>
            <a:r>
              <a:rPr lang="en-US" sz="2400" dirty="0" smtClean="0"/>
              <a:t>they have </a:t>
            </a:r>
            <a:r>
              <a:rPr lang="en-US" sz="2400" dirty="0"/>
              <a:t>logic names LPT1 to LPT4.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84986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Centronic</a:t>
            </a:r>
            <a:r>
              <a:rPr lang="en-US" b="1" dirty="0"/>
              <a:t> Port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3058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Mother boards have 1, adding more is easy </a:t>
            </a:r>
            <a:r>
              <a:rPr lang="en-US" sz="2400" dirty="0" smtClean="0"/>
              <a:t>and inexpensive </a:t>
            </a:r>
            <a:r>
              <a:rPr lang="en-US" sz="2400" dirty="0"/>
              <a:t>using</a:t>
            </a:r>
          </a:p>
          <a:p>
            <a:r>
              <a:rPr lang="en-US" sz="2400" dirty="0"/>
              <a:t>plug in I/O cards (Max.4)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They have Logic name (LPT1 to LPT4)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Work with distance &lt; or= 5 meters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8748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Centronic</a:t>
            </a:r>
            <a:r>
              <a:rPr lang="en-US" b="1" dirty="0"/>
              <a:t> Port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981200"/>
            <a:ext cx="68580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dirty="0"/>
              <a:t>The port connectors on a computer and on a printer are different. The one </a:t>
            </a:r>
            <a:r>
              <a:rPr lang="en-US" sz="2400" dirty="0" smtClean="0"/>
              <a:t>on the </a:t>
            </a:r>
            <a:r>
              <a:rPr lang="en-US" sz="2400" dirty="0"/>
              <a:t>computer is a 25 pin D-type female connector </a:t>
            </a:r>
            <a:r>
              <a:rPr lang="en-US" sz="2400" dirty="0" smtClean="0"/>
              <a:t>, </a:t>
            </a:r>
            <a:r>
              <a:rPr lang="en-US" sz="2400" dirty="0"/>
              <a:t>and the latter is a </a:t>
            </a:r>
            <a:r>
              <a:rPr lang="en-US" sz="2400" dirty="0" smtClean="0"/>
              <a:t>36pin female </a:t>
            </a:r>
            <a:r>
              <a:rPr lang="en-US" sz="2400" dirty="0" err="1"/>
              <a:t>Centronic</a:t>
            </a:r>
            <a:r>
              <a:rPr lang="en-US" sz="2400" dirty="0"/>
              <a:t>-type connector (Figure 1.1(b)). The pin functions of the </a:t>
            </a:r>
            <a:r>
              <a:rPr lang="en-US" sz="2400" dirty="0" smtClean="0"/>
              <a:t>two connectors. </a:t>
            </a:r>
            <a:r>
              <a:rPr lang="en-US" sz="2400" dirty="0"/>
              <a:t>To connect a printer to a computer, a printer </a:t>
            </a:r>
            <a:r>
              <a:rPr lang="en-US" sz="2400" dirty="0" smtClean="0"/>
              <a:t>cable is </a:t>
            </a:r>
            <a:r>
              <a:rPr lang="en-US" sz="2400" dirty="0"/>
              <a:t>used </a:t>
            </a:r>
            <a:r>
              <a:rPr lang="en-US" sz="2400" dirty="0" smtClean="0"/>
              <a:t>. </a:t>
            </a:r>
            <a:r>
              <a:rPr lang="en-US" sz="2400" dirty="0"/>
              <a:t>The length of the cable must not exceed 5 meters. The </a:t>
            </a:r>
            <a:r>
              <a:rPr lang="en-US" sz="2400" dirty="0" err="1" smtClean="0"/>
              <a:t>Centronic</a:t>
            </a:r>
            <a:r>
              <a:rPr lang="en-US" sz="2400" dirty="0" smtClean="0"/>
              <a:t> interface </a:t>
            </a:r>
            <a:r>
              <a:rPr lang="en-US" sz="2400" dirty="0"/>
              <a:t>is not for long distance operations.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03337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Centronic</a:t>
            </a:r>
            <a:r>
              <a:rPr lang="en-US" b="1" dirty="0"/>
              <a:t> Port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80010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u="sng" dirty="0"/>
              <a:t>Groups (Data, Control and Status):-</a:t>
            </a:r>
          </a:p>
          <a:p>
            <a:pPr algn="just"/>
            <a:r>
              <a:rPr lang="en-US" sz="2800" dirty="0"/>
              <a:t>The I/O lines in the port are organized into </a:t>
            </a:r>
            <a:r>
              <a:rPr lang="en-US" sz="2800" dirty="0" smtClean="0"/>
              <a:t>three groups</a:t>
            </a:r>
            <a:r>
              <a:rPr lang="en-US" sz="2800" dirty="0"/>
              <a:t>, namely, the </a:t>
            </a:r>
            <a:r>
              <a:rPr lang="en-US" sz="2800" dirty="0" smtClean="0"/>
              <a:t>Data group</a:t>
            </a:r>
            <a:r>
              <a:rPr lang="en-US" sz="2800" dirty="0"/>
              <a:t>, the Control and the Status </a:t>
            </a:r>
            <a:r>
              <a:rPr lang="en-US" sz="2800" dirty="0" smtClean="0"/>
              <a:t>group.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08135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Centronic</a:t>
            </a:r>
            <a:r>
              <a:rPr lang="en-US" b="1"/>
              <a:t> Port</a:t>
            </a:r>
            <a:endParaRPr lang="ar-IQ"/>
          </a:p>
        </p:txBody>
      </p:sp>
      <p:sp>
        <p:nvSpPr>
          <p:cNvPr id="3" name="TextBox 2"/>
          <p:cNvSpPr txBox="1"/>
          <p:nvPr/>
        </p:nvSpPr>
        <p:spPr>
          <a:xfrm>
            <a:off x="246798" y="1752600"/>
            <a:ext cx="8882688" cy="39703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Data group </a:t>
            </a:r>
          </a:p>
          <a:p>
            <a:r>
              <a:rPr lang="en-US" dirty="0"/>
              <a:t>This sends data from PCs to external devices. It has eight latched output lines and the</a:t>
            </a:r>
          </a:p>
          <a:p>
            <a:r>
              <a:rPr lang="en-US" dirty="0"/>
              <a:t>group is associated with an 8-bit CPU port. The address is: base address. </a:t>
            </a:r>
          </a:p>
          <a:p>
            <a:r>
              <a:rPr lang="en-US" dirty="0"/>
              <a:t>Control group </a:t>
            </a:r>
          </a:p>
          <a:p>
            <a:r>
              <a:rPr lang="en-US" dirty="0"/>
              <a:t>This controls the operation of external devices. It contains four latched output lines (STROBE,</a:t>
            </a:r>
          </a:p>
          <a:p>
            <a:endParaRPr lang="en-US" dirty="0"/>
          </a:p>
          <a:p>
            <a:r>
              <a:rPr lang="en-US" dirty="0"/>
              <a:t>-LF/CR, -SLIN and -INITIALIZE) which are from the computer to the</a:t>
            </a:r>
          </a:p>
          <a:p>
            <a:r>
              <a:rPr lang="en-US" dirty="0"/>
              <a:t>devices. The group is controlled by a CPU port having an address: base address+2. STROBE,</a:t>
            </a:r>
          </a:p>
          <a:p>
            <a:r>
              <a:rPr lang="en-US" dirty="0"/>
              <a:t>-</a:t>
            </a:r>
            <a:r>
              <a:rPr lang="en-US" dirty="0" smtClean="0"/>
              <a:t>LF/CR And -SLIN lines Are inverted</a:t>
            </a:r>
            <a:r>
              <a:rPr lang="en-US" dirty="0"/>
              <a:t>.-</a:t>
            </a:r>
            <a:r>
              <a:rPr lang="en-US" dirty="0" smtClean="0"/>
              <a:t>INITIALIZ is not</a:t>
            </a:r>
            <a:r>
              <a:rPr lang="en-US" dirty="0"/>
              <a:t>.</a:t>
            </a:r>
          </a:p>
          <a:p>
            <a:r>
              <a:rPr lang="en-US" dirty="0"/>
              <a:t>Status group </a:t>
            </a:r>
          </a:p>
          <a:p>
            <a:r>
              <a:rPr lang="en-US" dirty="0"/>
              <a:t>The group is used by the computer to obtain the current status of external devices. It</a:t>
            </a:r>
          </a:p>
          <a:p>
            <a:r>
              <a:rPr lang="en-US" dirty="0"/>
              <a:t>contains five lines (-ERROR, SLCT, PE,-ACK and BUSY), which are directed from</a:t>
            </a:r>
          </a:p>
          <a:p>
            <a:r>
              <a:rPr lang="en-US" dirty="0"/>
              <a:t>external devices to the computer. It is fed into a CPU port, the address of which is:</a:t>
            </a:r>
          </a:p>
          <a:p>
            <a:r>
              <a:rPr lang="en-US" dirty="0"/>
              <a:t>base </a:t>
            </a:r>
            <a:r>
              <a:rPr lang="en-US" dirty="0" err="1"/>
              <a:t>address+l</a:t>
            </a:r>
            <a:r>
              <a:rPr lang="en-US" dirty="0"/>
              <a:t>. BUSY line is inverted and the other four lines are not.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0979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437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Centronic Port </vt:lpstr>
      <vt:lpstr>Centronic Port </vt:lpstr>
      <vt:lpstr>Centronic Port </vt:lpstr>
      <vt:lpstr>Centronic Port</vt:lpstr>
      <vt:lpstr>Centronic Port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32</cp:revision>
  <dcterms:created xsi:type="dcterms:W3CDTF">2006-08-16T00:00:00Z</dcterms:created>
  <dcterms:modified xsi:type="dcterms:W3CDTF">2018-04-21T19:05:43Z</dcterms:modified>
</cp:coreProperties>
</file>