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6" r:id="rId3"/>
    <p:sldId id="349" r:id="rId4"/>
    <p:sldId id="355" r:id="rId5"/>
    <p:sldId id="356" r:id="rId6"/>
    <p:sldId id="357" r:id="rId7"/>
    <p:sldId id="359" r:id="rId8"/>
    <p:sldId id="358" r:id="rId9"/>
    <p:sldId id="350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DAEA"/>
    <a:srgbClr val="D9D9D9"/>
    <a:srgbClr val="E4BC96"/>
    <a:srgbClr val="BFE10E"/>
    <a:srgbClr val="F664AF"/>
    <a:srgbClr val="FF7F00"/>
    <a:srgbClr val="FAB0B0"/>
    <a:srgbClr val="FC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1069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404" y="3117799"/>
            <a:ext cx="4872488" cy="21268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</a:t>
            </a:r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Detection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13418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5995400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360713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8726" y="2343648"/>
            <a:ext cx="4162678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Detection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975491">
            <a:off x="2544042" y="2367300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79805" y="-242688"/>
            <a:ext cx="4872488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Detection</a:t>
            </a:r>
          </a:p>
        </p:txBody>
      </p:sp>
      <p:grpSp>
        <p:nvGrpSpPr>
          <p:cNvPr id="32" name="Group 31"/>
          <p:cNvGrpSpPr/>
          <p:nvPr/>
        </p:nvGrpSpPr>
        <p:grpSpPr>
          <a:xfrm rot="357555">
            <a:off x="5071763" y="3182733"/>
            <a:ext cx="6241260" cy="2680644"/>
            <a:chOff x="-216869" y="1704312"/>
            <a:chExt cx="6241260" cy="2680644"/>
          </a:xfrm>
        </p:grpSpPr>
        <p:sp>
          <p:nvSpPr>
            <p:cNvPr id="23" name="Rectangle 22"/>
            <p:cNvSpPr/>
            <p:nvPr/>
          </p:nvSpPr>
          <p:spPr>
            <a:xfrm>
              <a:off x="-216869" y="1704312"/>
              <a:ext cx="624126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Error </a:t>
              </a:r>
              <a:r>
                <a:rPr lang="en-US" sz="44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Detection </a:t>
              </a:r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Methods</a:t>
              </a:r>
              <a:endPara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-11790" y="2569074"/>
              <a:ext cx="5904757" cy="1815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Single Error Parity 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Two-Dimensional Parity-Check Code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Checksum </a:t>
              </a:r>
              <a:endPara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CRC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Error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Detection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21288568">
            <a:off x="908951" y="1526240"/>
            <a:ext cx="3614195" cy="1964201"/>
            <a:chOff x="7133956" y="1639895"/>
            <a:chExt cx="3614195" cy="1964201"/>
          </a:xfrm>
        </p:grpSpPr>
        <p:sp>
          <p:nvSpPr>
            <p:cNvPr id="29" name="Rectangle 28"/>
            <p:cNvSpPr/>
            <p:nvPr/>
          </p:nvSpPr>
          <p:spPr>
            <a:xfrm>
              <a:off x="7133956" y="1639895"/>
              <a:ext cx="3614195" cy="9050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40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Types of </a:t>
              </a:r>
              <a:r>
                <a:rPr lang="en-US" sz="4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Errors</a:t>
              </a:r>
              <a:endPara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676940" y="2649989"/>
              <a:ext cx="2678875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Single-Bit </a:t>
              </a:r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Error</a:t>
              </a:r>
            </a:p>
            <a:p>
              <a:pPr algn="ctr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Burst Error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6886433" y="1366783"/>
            <a:ext cx="2949846" cy="905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Redundancy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6766" y="613245"/>
            <a:ext cx="6990521" cy="2247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Error Parity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Two-Dimensional Parity-Check Code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Checksum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CRC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65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03584" y="441299"/>
            <a:ext cx="6274904" cy="77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8.2.1. Single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Error Parity </a:t>
            </a:r>
          </a:p>
        </p:txBody>
      </p:sp>
      <p:sp>
        <p:nvSpPr>
          <p:cNvPr id="3" name="Rectangle 2"/>
          <p:cNvSpPr/>
          <p:nvPr/>
        </p:nvSpPr>
        <p:spPr>
          <a:xfrm>
            <a:off x="503584" y="1211895"/>
            <a:ext cx="9208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simple parity-check code can detect an odd number of errors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85" y="1810545"/>
            <a:ext cx="7849428" cy="4192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094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521" y="500934"/>
            <a:ext cx="6274904" cy="77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8.2.1. Single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Error Parity 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521" y="1271530"/>
            <a:ext cx="11184835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Let us look at some transmission scenarios. Assume the sender sends the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1011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created from this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1011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which is sent to the receiver. We examine five cases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72018" y="3234395"/>
            <a:ext cx="3288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1011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4071223" y="4032453"/>
            <a:ext cx="3480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1011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24229" y="4022513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2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521" y="500934"/>
            <a:ext cx="6274904" cy="77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8.2.1. Single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Error Parity </a:t>
            </a:r>
          </a:p>
        </p:txBody>
      </p:sp>
      <p:sp>
        <p:nvSpPr>
          <p:cNvPr id="7" name="Rectangle 6"/>
          <p:cNvSpPr/>
          <p:nvPr/>
        </p:nvSpPr>
        <p:spPr>
          <a:xfrm>
            <a:off x="344553" y="1529677"/>
            <a:ext cx="1118483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 occurs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the received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10111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received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10111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syndrome is 0. The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1011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created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8368747" y="197746"/>
            <a:ext cx="32431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1   0  1  1 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4553" y="2654894"/>
            <a:ext cx="1118483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One single-bit error changes a</a:t>
            </a:r>
            <a:r>
              <a:rPr lang="en-US" sz="24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received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10011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syndrome is 1.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created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4553" y="3780111"/>
            <a:ext cx="1118483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One single-bit error changes r</a:t>
            </a:r>
            <a:r>
              <a:rPr lang="en-US" sz="24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received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10110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syndrome is 1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created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4553" y="4930543"/>
            <a:ext cx="11184835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 error changes r</a:t>
            </a:r>
            <a:r>
              <a:rPr lang="en-US" sz="24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a second error changes a</a:t>
            </a:r>
            <a:r>
              <a:rPr lang="en-US" sz="24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received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00110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syndrome is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0. The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0011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created at the receiver.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Note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  here the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wrongly created due to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syndrome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value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521" y="500934"/>
            <a:ext cx="6274904" cy="77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8.2.1. Single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Error Parity </a:t>
            </a:r>
          </a:p>
        </p:txBody>
      </p:sp>
      <p:sp>
        <p:nvSpPr>
          <p:cNvPr id="8" name="Rectangle 7"/>
          <p:cNvSpPr/>
          <p:nvPr/>
        </p:nvSpPr>
        <p:spPr>
          <a:xfrm>
            <a:off x="8368747" y="197746"/>
            <a:ext cx="32431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1   0  1  1 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552" y="1768498"/>
            <a:ext cx="1118483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Three bits—a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a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—are changed by errors.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received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codeword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01011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syndrome is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dataword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created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0292" y="3450049"/>
            <a:ext cx="9505125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This shows that the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simple parity check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guaranteed to detect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one single error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can also find any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odd number of errors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1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520" y="500934"/>
            <a:ext cx="8739809" cy="77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8.2.2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Two-Dimensional Parity-Check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950" y="1428750"/>
            <a:ext cx="6896100" cy="4000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110330" y="1428750"/>
            <a:ext cx="1729409" cy="28152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47950" y="4174435"/>
            <a:ext cx="5750615" cy="14120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98565" y="4244009"/>
            <a:ext cx="695739" cy="815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3521" y="1322028"/>
            <a:ext cx="4058480" cy="1757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checksum is used in the Internet by several protocols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although not at the data link layer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651" y="814329"/>
            <a:ext cx="6639339" cy="49404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15347" y="0"/>
            <a:ext cx="11731487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rror Detection Methods</a:t>
            </a:r>
          </a:p>
        </p:txBody>
      </p:sp>
      <p:sp>
        <p:nvSpPr>
          <p:cNvPr id="6" name="Rectangle 5"/>
          <p:cNvSpPr/>
          <p:nvPr/>
        </p:nvSpPr>
        <p:spPr>
          <a:xfrm>
            <a:off x="513520" y="500934"/>
            <a:ext cx="8739809" cy="770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en-US" sz="105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8.2.3. Checksum</a:t>
            </a:r>
          </a:p>
        </p:txBody>
      </p:sp>
      <p:sp>
        <p:nvSpPr>
          <p:cNvPr id="7" name="Rectangle 6"/>
          <p:cNvSpPr/>
          <p:nvPr/>
        </p:nvSpPr>
        <p:spPr>
          <a:xfrm>
            <a:off x="5118651" y="3617842"/>
            <a:ext cx="2266123" cy="2136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18651" y="2959558"/>
            <a:ext cx="2095500" cy="529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80411" y="2295938"/>
            <a:ext cx="2211456" cy="904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91867" y="3617841"/>
            <a:ext cx="2266123" cy="2136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557300" y="2978282"/>
            <a:ext cx="2095500" cy="529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491867" y="717665"/>
            <a:ext cx="2266123" cy="29001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4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405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95</cp:revision>
  <dcterms:created xsi:type="dcterms:W3CDTF">2018-04-07T20:27:30Z</dcterms:created>
  <dcterms:modified xsi:type="dcterms:W3CDTF">2018-05-21T20:58:33Z</dcterms:modified>
</cp:coreProperties>
</file>