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6" r:id="rId3"/>
    <p:sldId id="296" r:id="rId4"/>
    <p:sldId id="347" r:id="rId5"/>
    <p:sldId id="352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DAEA"/>
    <a:srgbClr val="D9D9D9"/>
    <a:srgbClr val="E4BC96"/>
    <a:srgbClr val="BFE10E"/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404" y="3117799"/>
            <a:ext cx="4872488" cy="2126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</a:t>
            </a: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Detection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79805" y="-242688"/>
            <a:ext cx="4872488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Detection</a:t>
            </a:r>
          </a:p>
        </p:txBody>
      </p:sp>
      <p:grpSp>
        <p:nvGrpSpPr>
          <p:cNvPr id="32" name="Group 31"/>
          <p:cNvGrpSpPr/>
          <p:nvPr/>
        </p:nvGrpSpPr>
        <p:grpSpPr>
          <a:xfrm rot="357555">
            <a:off x="5071763" y="3182733"/>
            <a:ext cx="6241260" cy="2680644"/>
            <a:chOff x="-216869" y="1704312"/>
            <a:chExt cx="6241260" cy="2680644"/>
          </a:xfrm>
        </p:grpSpPr>
        <p:sp>
          <p:nvSpPr>
            <p:cNvPr id="23" name="Rectangle 22"/>
            <p:cNvSpPr/>
            <p:nvPr/>
          </p:nvSpPr>
          <p:spPr>
            <a:xfrm>
              <a:off x="-216869" y="1704312"/>
              <a:ext cx="624126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Error </a:t>
              </a:r>
              <a:r>
                <a:rPr lang="en-US" sz="44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Detection </a:t>
              </a:r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Methods</a:t>
              </a:r>
              <a:endPara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11790" y="2569074"/>
              <a:ext cx="5904757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Single Error Parity 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Two-Dimensional Parity-Check Code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Checksum </a:t>
              </a:r>
              <a:endPara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CRC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Error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Detection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21288568">
            <a:off x="908951" y="1526240"/>
            <a:ext cx="3614195" cy="1964201"/>
            <a:chOff x="7133956" y="1639895"/>
            <a:chExt cx="3614195" cy="1964201"/>
          </a:xfrm>
        </p:grpSpPr>
        <p:sp>
          <p:nvSpPr>
            <p:cNvPr id="29" name="Rectangle 28"/>
            <p:cNvSpPr/>
            <p:nvPr/>
          </p:nvSpPr>
          <p:spPr>
            <a:xfrm>
              <a:off x="7133956" y="1639895"/>
              <a:ext cx="3614195" cy="905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40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Types of </a:t>
              </a:r>
              <a:r>
                <a:rPr lang="en-US" sz="4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Errors</a:t>
              </a:r>
              <a:endPara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76940" y="2649989"/>
              <a:ext cx="267887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Single-Bit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Error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Burst Error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86433" y="1366783"/>
            <a:ext cx="2949846" cy="905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Redundancy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Detection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1427" y="865040"/>
            <a:ext cx="110710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able to transfer data from one device to another with acceptable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most applications, a system must guarantee that the data received are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identical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transmitted.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1427" y="3180857"/>
            <a:ext cx="110710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data are transmitted from one node to the next, they can become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corrupted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passage.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can alter one or more bits of a message. 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applications require a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for detecting and correcting errors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479" y="5182793"/>
            <a:ext cx="3282931" cy="8771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537" y="0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.1-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Types of Errors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69056" y="802901"/>
            <a:ext cx="30667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Single-Bit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</a:p>
        </p:txBody>
      </p:sp>
      <p:sp>
        <p:nvSpPr>
          <p:cNvPr id="4" name="Rectangle 3"/>
          <p:cNvSpPr/>
          <p:nvPr/>
        </p:nvSpPr>
        <p:spPr>
          <a:xfrm>
            <a:off x="501427" y="1346163"/>
            <a:ext cx="52019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single-bit error means that only 1 bit of a given data unit (such as a byte, character, or packet) is changed from 1 to 0 or from 0 to 1.</a:t>
            </a:r>
          </a:p>
        </p:txBody>
      </p:sp>
      <p:sp>
        <p:nvSpPr>
          <p:cNvPr id="6" name="Rectangle 5"/>
          <p:cNvSpPr/>
          <p:nvPr/>
        </p:nvSpPr>
        <p:spPr>
          <a:xfrm>
            <a:off x="7861145" y="719300"/>
            <a:ext cx="30667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Burst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70479" y="1346163"/>
            <a:ext cx="52019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single-bit error means that only 1 bit of a given data unit (such as a byte, character, or packet) is changed from 1 to 0 or from 0 to 1.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479" y="3824939"/>
            <a:ext cx="3270399" cy="852058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3210340" y="4676997"/>
            <a:ext cx="10435" cy="8539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098" y="4032119"/>
            <a:ext cx="5626089" cy="8019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2159" y="4804239"/>
            <a:ext cx="5638620" cy="145351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6269" y="3696575"/>
            <a:ext cx="2792253" cy="6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8.2- Redundancy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501426" y="733246"/>
            <a:ext cx="11336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concept in detecting or correcting errors is redundancy.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able to detect or correct errors, we need to send some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 bits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our data.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redundant bits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by the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sender (Generator)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 by the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 (Checker)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presence allows the receiver to detect or correct corrupted bits.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87438" y="3162424"/>
            <a:ext cx="9950065" cy="3134800"/>
            <a:chOff x="1887438" y="3162424"/>
            <a:chExt cx="9950065" cy="3134800"/>
          </a:xfrm>
        </p:grpSpPr>
        <p:pic>
          <p:nvPicPr>
            <p:cNvPr id="6" name="Picture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7438" y="3162424"/>
              <a:ext cx="7304019" cy="3134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Rectangle 1"/>
            <p:cNvSpPr/>
            <p:nvPr/>
          </p:nvSpPr>
          <p:spPr>
            <a:xfrm>
              <a:off x="9362658" y="5650893"/>
              <a:ext cx="247484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The Structure of Encoder and Decoder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126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8726" y="2343648"/>
            <a:ext cx="4162678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Detection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302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95</cp:revision>
  <dcterms:created xsi:type="dcterms:W3CDTF">2018-04-07T20:27:30Z</dcterms:created>
  <dcterms:modified xsi:type="dcterms:W3CDTF">2018-05-21T20:58:16Z</dcterms:modified>
</cp:coreProperties>
</file>