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320" r:id="rId4"/>
    <p:sldId id="321" r:id="rId5"/>
    <p:sldId id="322" r:id="rId6"/>
    <p:sldId id="323" r:id="rId7"/>
    <p:sldId id="325" r:id="rId8"/>
    <p:sldId id="324" r:id="rId9"/>
    <p:sldId id="326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4AF"/>
    <a:srgbClr val="FF7F00"/>
    <a:srgbClr val="FAB0B0"/>
    <a:srgbClr val="FC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111607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069" y="5476920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3557" y="861505"/>
            <a:ext cx="57165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5102" y="3117799"/>
            <a:ext cx="9893093" cy="2205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II c)</a:t>
            </a:r>
            <a:endParaRPr lang="en-US" sz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807" y="113418"/>
            <a:ext cx="1284909" cy="125568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7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5995400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262" y="5360713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8709" y="754797"/>
            <a:ext cx="479458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9625" y="2343648"/>
            <a:ext cx="7900881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</a:t>
            </a:r>
            <a:r>
              <a:rPr lang="en-US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II c)</a:t>
            </a:r>
            <a:endParaRPr lang="en-US" sz="9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0975491">
            <a:off x="2544042" y="2367300"/>
            <a:ext cx="5891357" cy="2937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Thanks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7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131" y="-261526"/>
            <a:ext cx="11624337" cy="11894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(II c)</a:t>
            </a:r>
          </a:p>
        </p:txBody>
      </p:sp>
      <p:grpSp>
        <p:nvGrpSpPr>
          <p:cNvPr id="32" name="Group 31"/>
          <p:cNvGrpSpPr/>
          <p:nvPr/>
        </p:nvGrpSpPr>
        <p:grpSpPr>
          <a:xfrm rot="20915995">
            <a:off x="625413" y="1213379"/>
            <a:ext cx="5073944" cy="1932660"/>
            <a:chOff x="371972" y="1784149"/>
            <a:chExt cx="5073944" cy="1932660"/>
          </a:xfrm>
        </p:grpSpPr>
        <p:sp>
          <p:nvSpPr>
            <p:cNvPr id="23" name="Rectangle 22"/>
            <p:cNvSpPr/>
            <p:nvPr/>
          </p:nvSpPr>
          <p:spPr>
            <a:xfrm>
              <a:off x="1462546" y="1784149"/>
              <a:ext cx="242989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Protocols</a:t>
              </a:r>
              <a:endPara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5249" y="2569073"/>
              <a:ext cx="50106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Noiseless (error-free) Channels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1972" y="3193589"/>
              <a:ext cx="506356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  <a:endPara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263522">
            <a:off x="5800184" y="2985689"/>
            <a:ext cx="5763437" cy="2396882"/>
            <a:chOff x="444568" y="4376379"/>
            <a:chExt cx="5763437" cy="2396882"/>
          </a:xfrm>
        </p:grpSpPr>
        <p:sp>
          <p:nvSpPr>
            <p:cNvPr id="26" name="Rectangle 25"/>
            <p:cNvSpPr/>
            <p:nvPr/>
          </p:nvSpPr>
          <p:spPr>
            <a:xfrm>
              <a:off x="444568" y="4376379"/>
              <a:ext cx="576343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Noisy (error-creating) Channels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0233" y="5043296"/>
              <a:ext cx="46910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Stop-and-Wait ARQ </a:t>
              </a:r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Protocol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32035" y="5648658"/>
              <a:ext cx="41674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Go-Back-N ARQ Protocol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49719" y="6250041"/>
              <a:ext cx="4932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Selective Repeat ARQ Protocol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 rot="21204880">
            <a:off x="373284" y="3891923"/>
            <a:ext cx="5708935" cy="1724729"/>
            <a:chOff x="6245410" y="1915440"/>
            <a:chExt cx="5708935" cy="1724729"/>
          </a:xfrm>
        </p:grpSpPr>
        <p:sp>
          <p:nvSpPr>
            <p:cNvPr id="29" name="Rectangle 28"/>
            <p:cNvSpPr/>
            <p:nvPr/>
          </p:nvSpPr>
          <p:spPr>
            <a:xfrm>
              <a:off x="6245410" y="1915440"/>
              <a:ext cx="57089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32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Noiseless (error-free) Channels</a:t>
              </a:r>
              <a:r>
                <a:rPr lang="en-US" sz="32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558285" y="2564424"/>
              <a:ext cx="28808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Simplest Protocol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87370" y="3116949"/>
              <a:ext cx="38228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Stop-and-Wait Protocol</a:t>
              </a:r>
            </a:p>
          </p:txBody>
        </p:sp>
      </p:grpSp>
      <p:sp>
        <p:nvSpPr>
          <p:cNvPr id="2" name="Rectangle 1"/>
          <p:cNvSpPr/>
          <p:nvPr/>
        </p:nvSpPr>
        <p:spPr>
          <a:xfrm rot="246797">
            <a:off x="6120786" y="4250421"/>
            <a:ext cx="5248652" cy="121787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7.6- Protocols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603" y="2316155"/>
            <a:ext cx="1080267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noisy links, there is another mechanism that does not resend N frames when just one frame is damaged; only the damaged frame is resent.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mechanism is called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Repeat ARQ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more efficient for noisy links, but the processing at the receiver is more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complex, we have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timers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537" y="650783"/>
            <a:ext cx="6987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7.6.2- Noisy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(error-creating) Channels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9922" y="1472818"/>
            <a:ext cx="6116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C. Selective Repeat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ARQ Protocol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4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Windows</a:t>
            </a:r>
          </a:p>
        </p:txBody>
      </p:sp>
      <p:sp>
        <p:nvSpPr>
          <p:cNvPr id="5" name="Rectangle 4"/>
          <p:cNvSpPr/>
          <p:nvPr/>
        </p:nvSpPr>
        <p:spPr>
          <a:xfrm>
            <a:off x="577048" y="3765012"/>
            <a:ext cx="36073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if m = 4, the sequence numbers go from 0 to 15, but the size of the window is just 8 (it is 15 in the Go-Back-N Protocol).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90" y="3765012"/>
            <a:ext cx="6950447" cy="245688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561061" y="584775"/>
            <a:ext cx="10802676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Selective Repeat Protocol also uses two windows: a send window and a receive window.</a:t>
            </a:r>
          </a:p>
          <a:p>
            <a:pPr algn="just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there are differences between the windows in this protocol and the ones in Go-Back-N.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the size of the send window is much smaller; it is </a:t>
            </a:r>
            <a:r>
              <a:rPr lang="en-US" sz="2800" i="1" dirty="0"/>
              <a:t>2</a:t>
            </a:r>
            <a:r>
              <a:rPr lang="en-US" sz="2800" i="1" baseline="30000" dirty="0"/>
              <a:t>m-1</a:t>
            </a:r>
            <a:r>
              <a:rPr lang="en-US" sz="2800" i="1" dirty="0"/>
              <a:t>.</a:t>
            </a:r>
            <a:r>
              <a:rPr lang="en-US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Second, the receive window is the same size as the send window. </a:t>
            </a:r>
          </a:p>
        </p:txBody>
      </p:sp>
    </p:spTree>
    <p:extLst>
      <p:ext uri="{BB962C8B-B14F-4D97-AF65-F5344CB8AC3E}">
        <p14:creationId xmlns:p14="http://schemas.microsoft.com/office/powerpoint/2010/main" val="428580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Windows</a:t>
            </a:r>
          </a:p>
        </p:txBody>
      </p:sp>
      <p:sp>
        <p:nvSpPr>
          <p:cNvPr id="8" name="Rectangle 7"/>
          <p:cNvSpPr/>
          <p:nvPr/>
        </p:nvSpPr>
        <p:spPr>
          <a:xfrm>
            <a:off x="561061" y="584775"/>
            <a:ext cx="108026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Selective Repeat Protocol allows as many frames as the size of the receive window to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arrive out of order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kept until there is a set of in-order frames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delivered to the network layer.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sizes of the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 window and receive window are the same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all the frames in the send frame can arrive out of order and be stored until they can be delivered.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446" y="3449497"/>
            <a:ext cx="5485765" cy="206671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561061" y="3969401"/>
            <a:ext cx="46768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need, however, to mention that the receiver never delivers packets out of order to the network layer. </a:t>
            </a:r>
          </a:p>
        </p:txBody>
      </p:sp>
    </p:spTree>
    <p:extLst>
      <p:ext uri="{BB962C8B-B14F-4D97-AF65-F5344CB8AC3E}">
        <p14:creationId xmlns:p14="http://schemas.microsoft.com/office/powerpoint/2010/main" val="55082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190" y="600439"/>
            <a:ext cx="4119271" cy="552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is similar to Example (1) in which frame 1 is lost.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Here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each frame sent or resent needs a timer, which means that the timers need to be numbered (0, 1, 2 and 3).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timer for frame starts at the first request, but stops when the ACK for this frame arrives.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timer for frame 1 starts at the second request restarts when a NAK arrives, and finally stops when the last ACK arrives.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 two timers start when the corresponding frames are sent and stop at the last arrival event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677" y="-129209"/>
            <a:ext cx="281840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(4)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060" y="415103"/>
            <a:ext cx="721995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250" y="93543"/>
            <a:ext cx="4159027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receiver site we need to distinguish between the acceptance of a frame and its delivery to the network layer.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second arrival, frame 2 arrives and is stored and marked (colored slot), but it cannot be delivered because frame 1 is missing.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next arrival, frame 3 arrives and is marked and stored, but still none of the frames can be delivered.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Only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at the last arrival, when finally a copy of frame 1 arrives, can frames 1, 2, and 3 be delivered to the network layer. </a:t>
            </a:r>
            <a:endParaRPr lang="en-US" sz="2000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304" y="290425"/>
            <a:ext cx="7149231" cy="571149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30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5286" y="164515"/>
            <a:ext cx="419762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Another important point is about the ACKs.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Notice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that only two ACKs are sent here.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first one acknowledges only the first frame; the second one acknowledges three frames.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Selective Repeat, ACKs are sent when data are delivered to the network layer.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If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data belonging to n frames are delivered in one shot, only one ACK is sent for all of them.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304" y="290425"/>
            <a:ext cx="7149231" cy="571149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0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77" y="280486"/>
            <a:ext cx="7149231" cy="571149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91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659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Aharoni</vt:lpstr>
      <vt:lpstr>Arial</vt:lpstr>
      <vt:lpstr>Calibri</vt:lpstr>
      <vt:lpstr>Calibri Light</vt:lpstr>
      <vt:lpstr>Calisto MT</vt:lpstr>
      <vt:lpstr>Noto Naskh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Mazin Al-Hakeem</dc:creator>
  <cp:lastModifiedBy>Mazin Al-Hakeem</cp:lastModifiedBy>
  <cp:revision>66</cp:revision>
  <dcterms:created xsi:type="dcterms:W3CDTF">2018-04-07T20:27:30Z</dcterms:created>
  <dcterms:modified xsi:type="dcterms:W3CDTF">2018-05-21T20:57:21Z</dcterms:modified>
</cp:coreProperties>
</file>