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09477" y="3048000"/>
            <a:ext cx="594906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  <a:t>Experiment board design and</a:t>
            </a:r>
            <a:b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</a:br>
            <a: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  <a:t>Expanding the RS232 </a:t>
            </a:r>
            <a:endParaRPr lang="ar-IQ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9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board design and</a:t>
            </a:r>
            <a:br>
              <a:rPr lang="en-US" dirty="0"/>
            </a:br>
            <a:r>
              <a:rPr lang="en-US" dirty="0"/>
              <a:t>Expanding the RS232 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31307"/>
            <a:ext cx="8534400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The three outputs of the RS232 port of a PC (TD, RTS and DTR) are fed into </a:t>
            </a:r>
            <a:r>
              <a:rPr lang="en-US" sz="2800" dirty="0" smtClean="0"/>
              <a:t>the MAX238 </a:t>
            </a:r>
            <a:r>
              <a:rPr lang="en-US" sz="2800" dirty="0"/>
              <a:t>RS232-TTL driver/receiver (IC3, Maxim), where the RS232 voltage level is</a:t>
            </a:r>
          </a:p>
          <a:p>
            <a:r>
              <a:rPr lang="en-US" sz="2800" dirty="0"/>
              <a:t>converted to TTL level. The outputs from the IC3 are fed into Schmitt trigger </a:t>
            </a:r>
            <a:r>
              <a:rPr lang="en-US" sz="2800" dirty="0" smtClean="0"/>
              <a:t>buffers 74LS244 </a:t>
            </a:r>
            <a:r>
              <a:rPr lang="en-US" sz="2800" dirty="0"/>
              <a:t>(IC2), the outputs from which are connected to three screw terminals (J3).</a:t>
            </a:r>
          </a:p>
          <a:p>
            <a:r>
              <a:rPr lang="en-US" sz="2800" dirty="0"/>
              <a:t>The logic status of each line is monitored by low current LEDs. The four input </a:t>
            </a:r>
            <a:r>
              <a:rPr lang="en-US" sz="2800" dirty="0" smtClean="0"/>
              <a:t>signals (RD</a:t>
            </a:r>
            <a:r>
              <a:rPr lang="en-US" sz="2800" dirty="0"/>
              <a:t>, DSR, DCD and CTS) are fed into the 74LS244 buffers. The outputs from the</a:t>
            </a:r>
          </a:p>
          <a:p>
            <a:r>
              <a:rPr lang="en-US" sz="2800" dirty="0"/>
              <a:t>buffer are fed into IC3 where the TTL voltage level is converted into the RS232 </a:t>
            </a:r>
            <a:r>
              <a:rPr lang="en-US" sz="2800" dirty="0" smtClean="0"/>
              <a:t>level. Their </a:t>
            </a:r>
            <a:r>
              <a:rPr lang="en-US" sz="2800" dirty="0"/>
              <a:t>logic status is monitored by LEDs.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87669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board design and</a:t>
            </a:r>
            <a:br>
              <a:rPr lang="en-US" dirty="0"/>
            </a:br>
            <a:r>
              <a:rPr lang="en-US" dirty="0"/>
              <a:t>Expanding the RS232 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001000" cy="51090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dirty="0"/>
              <a:t>The power supply system is the same as </a:t>
            </a:r>
            <a:r>
              <a:rPr lang="en-US" sz="2800" dirty="0" smtClean="0"/>
              <a:t>that for </a:t>
            </a:r>
            <a:r>
              <a:rPr lang="en-US" sz="2800" dirty="0"/>
              <a:t>the </a:t>
            </a:r>
            <a:r>
              <a:rPr lang="en-US" sz="2800" dirty="0" err="1"/>
              <a:t>Centronic</a:t>
            </a:r>
            <a:r>
              <a:rPr lang="en-US" sz="2800" dirty="0"/>
              <a:t> experimental board. The MAX238 is an </a:t>
            </a:r>
            <a:r>
              <a:rPr lang="en-US" sz="2800" dirty="0" smtClean="0"/>
              <a:t>RS232/TTL receiver/transmitter</a:t>
            </a:r>
            <a:r>
              <a:rPr lang="en-US" sz="2800" dirty="0"/>
              <a:t>; it's requiring only a single +5V supply. The two on-chip </a:t>
            </a:r>
            <a:r>
              <a:rPr lang="en-US" sz="2800" dirty="0" smtClean="0"/>
              <a:t>charge pump </a:t>
            </a:r>
            <a:r>
              <a:rPr lang="en-US" sz="2800" dirty="0"/>
              <a:t>voltage converters generate +10 V and -10 V power supplies from a single +5 </a:t>
            </a:r>
            <a:r>
              <a:rPr lang="en-US" sz="2800" dirty="0" smtClean="0"/>
              <a:t>V supply</a:t>
            </a:r>
            <a:r>
              <a:rPr lang="en-US" sz="2800" dirty="0"/>
              <a:t>. The IC contains eight voltage level converters, four of which convert </a:t>
            </a:r>
            <a:r>
              <a:rPr lang="en-US" sz="2800" dirty="0" smtClean="0"/>
              <a:t>the TTL/CMOS </a:t>
            </a:r>
            <a:r>
              <a:rPr lang="en-US" sz="2800" dirty="0"/>
              <a:t>level into the RS232 level, and four of which convert the RS232 </a:t>
            </a:r>
            <a:r>
              <a:rPr lang="en-US" sz="2800" dirty="0" smtClean="0"/>
              <a:t>voltage level </a:t>
            </a:r>
            <a:r>
              <a:rPr lang="en-US" sz="2800" dirty="0"/>
              <a:t>into the TTL/CMOS level. It requires five external 1µF capacitors.</a:t>
            </a:r>
            <a:endParaRPr lang="ar-IQ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7576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RS232/TTL line </a:t>
            </a:r>
            <a:r>
              <a:rPr lang="en-US" dirty="0" smtClean="0"/>
              <a:t>translators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0866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000" dirty="0"/>
              <a:t>The simplest way of converting the RS232 voltage level to the TTL </a:t>
            </a:r>
            <a:r>
              <a:rPr lang="en-US" sz="2000" dirty="0" smtClean="0"/>
              <a:t>voltage level </a:t>
            </a:r>
            <a:r>
              <a:rPr lang="en-US" sz="2000" dirty="0"/>
              <a:t>is to use voltage clamp circuits .</a:t>
            </a:r>
            <a:r>
              <a:rPr lang="en-US" sz="2000" dirty="0" smtClean="0"/>
              <a:t>The </a:t>
            </a:r>
            <a:r>
              <a:rPr lang="en-US" sz="2000" dirty="0"/>
              <a:t>circuit consists </a:t>
            </a:r>
            <a:r>
              <a:rPr lang="en-US" sz="2000" dirty="0" smtClean="0"/>
              <a:t>of one </a:t>
            </a:r>
            <a:r>
              <a:rPr lang="en-US" sz="2000" dirty="0"/>
              <a:t>resistor and a +5.1V </a:t>
            </a:r>
            <a:r>
              <a:rPr lang="en-US" sz="2000" dirty="0" err="1"/>
              <a:t>Zener</a:t>
            </a:r>
            <a:r>
              <a:rPr lang="en-US" sz="2000" dirty="0"/>
              <a:t> diode. When the input </a:t>
            </a:r>
            <a:r>
              <a:rPr lang="en-US" sz="2000" dirty="0" smtClean="0"/>
              <a:t>RS232 status </a:t>
            </a:r>
            <a:r>
              <a:rPr lang="en-US" sz="2000" dirty="0"/>
              <a:t>is high, the </a:t>
            </a:r>
            <a:r>
              <a:rPr lang="en-US" sz="2000" dirty="0" smtClean="0"/>
              <a:t>output is </a:t>
            </a:r>
            <a:r>
              <a:rPr lang="en-US" sz="2000" dirty="0"/>
              <a:t>+5 V when the status is low, the output voltage is -0.6V. </a:t>
            </a:r>
            <a:endParaRPr lang="ar-IQ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65795" y="3733800"/>
            <a:ext cx="8121005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Another </a:t>
            </a:r>
            <a:r>
              <a:rPr lang="en-US" dirty="0" smtClean="0"/>
              <a:t>TTL/RS232 transceiver </a:t>
            </a:r>
            <a:r>
              <a:rPr lang="en-US" dirty="0"/>
              <a:t>circuit </a:t>
            </a:r>
            <a:r>
              <a:rPr lang="en-US" dirty="0" smtClean="0"/>
              <a:t>that </a:t>
            </a:r>
            <a:r>
              <a:rPr lang="en-US" dirty="0"/>
              <a:t>require any </a:t>
            </a:r>
            <a:r>
              <a:rPr lang="en-US" dirty="0" smtClean="0"/>
              <a:t>external power </a:t>
            </a:r>
            <a:r>
              <a:rPr lang="en-US" dirty="0"/>
              <a:t>supplies. It 'steals' the power from the RS232 port. It has an inverting action. </a:t>
            </a:r>
            <a:r>
              <a:rPr lang="en-US" dirty="0" smtClean="0"/>
              <a:t>The </a:t>
            </a:r>
            <a:r>
              <a:rPr lang="en-US" dirty="0"/>
              <a:t>TTL/RS232 transceivers ICs are widely used. The MAX232 and </a:t>
            </a:r>
            <a:r>
              <a:rPr lang="en-US" dirty="0" smtClean="0"/>
              <a:t>the MAX238 </a:t>
            </a:r>
            <a:r>
              <a:rPr lang="en-US" dirty="0"/>
              <a:t>are two examples. Both ICs require a signal rail +5V power supply. </a:t>
            </a:r>
            <a:r>
              <a:rPr lang="en-US" dirty="0" smtClean="0"/>
              <a:t>The MAX232 </a:t>
            </a:r>
            <a:r>
              <a:rPr lang="en-US" dirty="0"/>
              <a:t>contains an on-board dual charge-pump DC-DC voltage converter, </a:t>
            </a:r>
            <a:r>
              <a:rPr lang="en-US" dirty="0" smtClean="0"/>
              <a:t>two RS232 </a:t>
            </a:r>
            <a:r>
              <a:rPr lang="en-US" dirty="0"/>
              <a:t>drivers and two RS232 receivers. The dual charge-pumps convert the +5 </a:t>
            </a:r>
            <a:r>
              <a:rPr lang="en-US" dirty="0" smtClean="0"/>
              <a:t>V supply </a:t>
            </a:r>
            <a:r>
              <a:rPr lang="en-US" dirty="0"/>
              <a:t>voltage to +10V and -10V. Care should be taken not to load V+ and V- to </a:t>
            </a:r>
            <a:r>
              <a:rPr lang="en-US" dirty="0" smtClean="0"/>
              <a:t>a point </a:t>
            </a:r>
            <a:r>
              <a:rPr lang="en-US" dirty="0"/>
              <a:t>that it violates the minimum RS232 (RS232C, </a:t>
            </a:r>
            <a:r>
              <a:rPr lang="en-US" dirty="0" err="1"/>
              <a:t>Vmin</a:t>
            </a:r>
            <a:r>
              <a:rPr lang="en-US" dirty="0"/>
              <a:t> = 3V) voltage level. </a:t>
            </a:r>
            <a:r>
              <a:rPr lang="en-US" dirty="0" smtClean="0"/>
              <a:t>The supply </a:t>
            </a:r>
            <a:r>
              <a:rPr lang="en-US" dirty="0"/>
              <a:t>current of the MAX232 is 4 mA when the outputs have no load. The </a:t>
            </a:r>
            <a:r>
              <a:rPr lang="en-US" dirty="0" smtClean="0"/>
              <a:t>MAX238 has </a:t>
            </a:r>
            <a:r>
              <a:rPr lang="en-US" dirty="0"/>
              <a:t>similar electrical characteristics and has four drivers and four receivers.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9676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CDP6402 </a:t>
            </a:r>
            <a:r>
              <a:rPr lang="en-US" dirty="0" smtClean="0"/>
              <a:t> </a:t>
            </a:r>
            <a:r>
              <a:rPr lang="en-US" dirty="0"/>
              <a:t>Universal Asynchronous Receiver/Transmitter 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747030"/>
            <a:ext cx="8077199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dirty="0"/>
              <a:t>The CDP6402 is a Universal Asynchronous Receiver/Transmitter </a:t>
            </a:r>
            <a:r>
              <a:rPr lang="en-US" sz="2400" dirty="0" smtClean="0"/>
              <a:t>for interfacing </a:t>
            </a:r>
            <a:r>
              <a:rPr lang="en-US" sz="2400" dirty="0"/>
              <a:t>to asynchronous serial data channels. Serial data format is programmable.</a:t>
            </a:r>
          </a:p>
          <a:p>
            <a:pPr algn="just"/>
            <a:r>
              <a:rPr lang="en-US" sz="2400" dirty="0"/>
              <a:t>It can have 5, 6, 7, or 8 bit length. The parity check can be odd, even or none. Stop </a:t>
            </a:r>
            <a:r>
              <a:rPr lang="en-US" sz="2400" dirty="0" smtClean="0"/>
              <a:t>bits can </a:t>
            </a:r>
            <a:r>
              <a:rPr lang="en-US" sz="2400" dirty="0"/>
              <a:t>be 1, 1.5 or 2. The IC requires a power supply voltage 4 to 10 volts. The </a:t>
            </a:r>
            <a:r>
              <a:rPr lang="en-US" sz="2400" dirty="0" smtClean="0"/>
              <a:t>pin-out and </a:t>
            </a:r>
            <a:r>
              <a:rPr lang="en-US" sz="2400" dirty="0"/>
              <a:t>the internal block diagram are shown in Figure 4.8. Pin 21 is the Master </a:t>
            </a:r>
            <a:r>
              <a:rPr lang="en-US" sz="2400" dirty="0" smtClean="0"/>
              <a:t>Reset (MR</a:t>
            </a:r>
            <a:r>
              <a:rPr lang="en-US" sz="2400" dirty="0"/>
              <a:t>), which should be at the logic low state in normal operations. Pins 35 through </a:t>
            </a:r>
            <a:r>
              <a:rPr lang="en-US" sz="2400" dirty="0" smtClean="0"/>
              <a:t>39 control </a:t>
            </a:r>
            <a:r>
              <a:rPr lang="en-US" sz="2400" dirty="0"/>
              <a:t>the serial data format. To enable the control pins, pin 34 (Control </a:t>
            </a:r>
            <a:r>
              <a:rPr lang="en-US" sz="2400" dirty="0" smtClean="0"/>
              <a:t>Register Load</a:t>
            </a:r>
            <a:r>
              <a:rPr lang="en-US" sz="2400" dirty="0"/>
              <a:t>, CRL) must be at logic high. A high level on pin 35 (Parity Inhibit, PI) </a:t>
            </a:r>
            <a:r>
              <a:rPr lang="en-US" sz="2400" dirty="0" smtClean="0"/>
              <a:t>inhibits parity </a:t>
            </a:r>
            <a:r>
              <a:rPr lang="en-US" sz="2400" dirty="0"/>
              <a:t>generation and check. It also forces the Parity Error (PE, pin 13) pin to stay low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657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CDP6402  Universal Asynchronous Receiver/Transmitter 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209800"/>
            <a:ext cx="7696200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dirty="0"/>
              <a:t>When PI is low, a high level on Even Parity Enable (EPE, pin 39) selects even parity.</a:t>
            </a:r>
          </a:p>
          <a:p>
            <a:pPr algn="just"/>
            <a:r>
              <a:rPr lang="en-US" sz="2400" dirty="0"/>
              <a:t>A low level on EPE pin selects odd parity. Pin 36 (Stop Bit Select) high selects 1.5</a:t>
            </a:r>
          </a:p>
          <a:p>
            <a:pPr algn="just"/>
            <a:r>
              <a:rPr lang="en-US" sz="2400" dirty="0"/>
              <a:t>stop bits for 5 character format and 2 stop bits for other data lengths. If it is low, 1 </a:t>
            </a:r>
            <a:r>
              <a:rPr lang="en-US" sz="2400" dirty="0" smtClean="0"/>
              <a:t>stop bit </a:t>
            </a:r>
            <a:r>
              <a:rPr lang="en-US" sz="2400" dirty="0"/>
              <a:t>is selected. Pins 37 (Character Length Selected, CLS2) and 38 (CLS1) select </a:t>
            </a:r>
            <a:r>
              <a:rPr lang="en-US" sz="2400" dirty="0" smtClean="0"/>
              <a:t>the data </a:t>
            </a:r>
            <a:r>
              <a:rPr lang="en-US" sz="2400" dirty="0"/>
              <a:t>length: CLS1=0, CLS2=0 for 5 bits; CLS1=1, CLS2=0 for 6; CLS1=0, </a:t>
            </a:r>
            <a:r>
              <a:rPr lang="en-US" sz="2400" dirty="0" smtClean="0"/>
              <a:t>CLS2=1 for </a:t>
            </a:r>
            <a:r>
              <a:rPr lang="en-US" sz="2400" dirty="0"/>
              <a:t>7 and CLS1=1 and CLS2=1 for 8. </a:t>
            </a:r>
            <a:endParaRPr lang="ar-IQ" sz="24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454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Experiment board design and Expanding the RS232 </vt:lpstr>
      <vt:lpstr>Experiment board design and Expanding the RS232 </vt:lpstr>
      <vt:lpstr>RS232/TTL line translators</vt:lpstr>
      <vt:lpstr>CDP6402  Universal Asynchronous Receiver/Transmitter </vt:lpstr>
      <vt:lpstr>CDP6402  Universal Asynchronous Receiver/Transmitter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board design and Expanding the RS232 </dc:title>
  <dc:creator>LA</dc:creator>
  <cp:lastModifiedBy>DR.Ahmed Saker 2o1O</cp:lastModifiedBy>
  <cp:revision>3</cp:revision>
  <dcterms:created xsi:type="dcterms:W3CDTF">2006-08-16T00:00:00Z</dcterms:created>
  <dcterms:modified xsi:type="dcterms:W3CDTF">2018-04-18T04:26:40Z</dcterms:modified>
</cp:coreProperties>
</file>