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34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15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07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946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9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798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4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34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3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0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918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3207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912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824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90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7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184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5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84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14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9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295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48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14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211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43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720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08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1C60-67E8-4C8D-A17A-262D4B3DBEE4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C8B5-7040-435F-AB2D-04B0AD23D7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90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252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Lec.6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0" y="554181"/>
            <a:ext cx="11099906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552568"/>
            <a:ext cx="11014364" cy="57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457892"/>
            <a:ext cx="11097491" cy="58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501073"/>
            <a:ext cx="11152180" cy="56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721" y="720003"/>
            <a:ext cx="4219575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3" y="1510578"/>
            <a:ext cx="8478982" cy="45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4" y="484908"/>
            <a:ext cx="10521823" cy="57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4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9" y="484909"/>
            <a:ext cx="1082956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4" y="457201"/>
            <a:ext cx="11078841" cy="57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7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8" y="471053"/>
            <a:ext cx="11178474" cy="59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481036"/>
            <a:ext cx="11014364" cy="56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26" y="498764"/>
            <a:ext cx="109889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533501"/>
            <a:ext cx="10875818" cy="55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63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</dc:title>
  <dc:creator>ALWAHA</dc:creator>
  <cp:lastModifiedBy>ALWAHA</cp:lastModifiedBy>
  <cp:revision>5</cp:revision>
  <dcterms:created xsi:type="dcterms:W3CDTF">2018-04-20T09:51:31Z</dcterms:created>
  <dcterms:modified xsi:type="dcterms:W3CDTF">2018-04-20T14:52:44Z</dcterms:modified>
</cp:coreProperties>
</file>