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973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675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85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03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964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9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209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574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70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3944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6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12069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7459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9798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119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25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8695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46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415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2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33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918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284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718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524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681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43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8D00-4E67-43C8-96F1-2CA6076AA82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F102-F037-43CE-9811-76379F635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041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67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Digital signal processing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 By: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Issraa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Jwad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Kazim</a:t>
            </a:r>
            <a:endParaRPr lang="ar-IQ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Lec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>
                <a:solidFill>
                  <a:srgbClr val="FF0000"/>
                </a:solidFill>
              </a:rPr>
              <a:t>5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"/>
    </mc:Choice>
    <mc:Fallback xmlns="">
      <p:transition spd="slow" advTm="6395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595745"/>
            <a:ext cx="10668000" cy="55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624752"/>
            <a:ext cx="10778835" cy="55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5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4" y="556345"/>
            <a:ext cx="10751127" cy="55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568035"/>
            <a:ext cx="10861964" cy="55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" y="665018"/>
            <a:ext cx="10584873" cy="56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8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571931"/>
            <a:ext cx="10820400" cy="57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1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4" y="637310"/>
            <a:ext cx="10681854" cy="55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7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1164"/>
            <a:ext cx="10764982" cy="564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9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581892"/>
            <a:ext cx="10640291" cy="55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5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37309"/>
            <a:ext cx="10390909" cy="57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6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565938"/>
            <a:ext cx="10723418" cy="57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3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623455"/>
            <a:ext cx="10681854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0" y="623456"/>
            <a:ext cx="10778836" cy="55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4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" y="625619"/>
            <a:ext cx="10792691" cy="55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75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Office Theme</vt:lpstr>
      <vt:lpstr>Organic</vt:lpstr>
      <vt:lpstr>Digital signal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</dc:title>
  <dc:creator>ALWAHA</dc:creator>
  <cp:lastModifiedBy>ALWAHA</cp:lastModifiedBy>
  <cp:revision>3</cp:revision>
  <dcterms:created xsi:type="dcterms:W3CDTF">2018-04-20T09:31:55Z</dcterms:created>
  <dcterms:modified xsi:type="dcterms:W3CDTF">2018-04-20T14:51:32Z</dcterms:modified>
</cp:coreProperties>
</file>