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197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07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644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8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207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909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0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2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00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3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62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211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95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4764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1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5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81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61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82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76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74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59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60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3C09-4F9E-409D-9162-CDEB8E20F535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3FF8-0300-4F23-AEA4-430EFE18AA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977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27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Lec.4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631287"/>
            <a:ext cx="10848109" cy="55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775856"/>
            <a:ext cx="9227127" cy="52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6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845127"/>
            <a:ext cx="10183091" cy="48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706582"/>
            <a:ext cx="10446327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665018"/>
            <a:ext cx="10557164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8255"/>
            <a:ext cx="10557163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706582"/>
            <a:ext cx="9781309" cy="2430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56" y="3137190"/>
            <a:ext cx="5403272" cy="28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8" y="678873"/>
            <a:ext cx="10757914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623455"/>
            <a:ext cx="106541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2" y="651164"/>
            <a:ext cx="10640290" cy="56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484909"/>
            <a:ext cx="10806546" cy="58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7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ALWAHA</dc:creator>
  <cp:lastModifiedBy>ALWAHA</cp:lastModifiedBy>
  <cp:revision>4</cp:revision>
  <dcterms:created xsi:type="dcterms:W3CDTF">2018-04-20T08:01:26Z</dcterms:created>
  <dcterms:modified xsi:type="dcterms:W3CDTF">2018-04-20T14:50:31Z</dcterms:modified>
</cp:coreProperties>
</file>