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075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92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701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3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061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8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080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79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119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7135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6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966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5903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7071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56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796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5937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27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863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935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3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80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65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360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764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328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917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77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F6C6D-A2C5-4F11-81C8-ECD7AFBF40B0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8F38-91E3-4DAD-BB4A-3ADAD43F8CA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679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518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signal processing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 By: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Issraa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Jwad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Kazim</a:t>
            </a:r>
            <a:endParaRPr lang="ar-IQ" b="1" dirty="0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Lec.</a:t>
            </a:r>
            <a:r>
              <a:rPr lang="en-US" b="1">
                <a:solidFill>
                  <a:srgbClr val="FF0000"/>
                </a:solidFill>
              </a:rPr>
              <a:t>3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" y="623456"/>
            <a:ext cx="10861963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8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498764"/>
            <a:ext cx="11139055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9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512618"/>
            <a:ext cx="11097491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581890"/>
            <a:ext cx="11055928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3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6" y="1856509"/>
            <a:ext cx="9957521" cy="30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526474"/>
            <a:ext cx="11042073" cy="56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0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540327"/>
            <a:ext cx="10986654" cy="57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4" y="568036"/>
            <a:ext cx="10889672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595745"/>
            <a:ext cx="10917382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67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</dc:title>
  <dc:creator>ALWAHA</dc:creator>
  <cp:lastModifiedBy>ALWAHA</cp:lastModifiedBy>
  <cp:revision>4</cp:revision>
  <dcterms:created xsi:type="dcterms:W3CDTF">2018-04-20T07:42:12Z</dcterms:created>
  <dcterms:modified xsi:type="dcterms:W3CDTF">2018-04-20T14:49:12Z</dcterms:modified>
</cp:coreProperties>
</file>