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8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5F3A-2BEF-497E-B16A-4B75A2348E9C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FCA2-3E60-4FBA-ABAB-67A5813CA9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102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5F3A-2BEF-497E-B16A-4B75A2348E9C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FCA2-3E60-4FBA-ABAB-67A5813CA9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691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5F3A-2BEF-497E-B16A-4B75A2348E9C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FCA2-3E60-4FBA-ABAB-67A5813CA9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279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48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85559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36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23046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423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67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4185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7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5F3A-2BEF-497E-B16A-4B75A2348E9C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FCA2-3E60-4FBA-ABAB-67A5813CA9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22428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63178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11136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46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380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5383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985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97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125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21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5F3A-2BEF-497E-B16A-4B75A2348E9C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FCA2-3E60-4FBA-ABAB-67A5813CA9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5080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5F3A-2BEF-497E-B16A-4B75A2348E9C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FCA2-3E60-4FBA-ABAB-67A5813CA9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54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5F3A-2BEF-497E-B16A-4B75A2348E9C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FCA2-3E60-4FBA-ABAB-67A5813CA9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9173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5F3A-2BEF-497E-B16A-4B75A2348E9C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FCA2-3E60-4FBA-ABAB-67A5813CA9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1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5F3A-2BEF-497E-B16A-4B75A2348E9C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FCA2-3E60-4FBA-ABAB-67A5813CA9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69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5F3A-2BEF-497E-B16A-4B75A2348E9C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FCA2-3E60-4FBA-ABAB-67A5813CA9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466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5F3A-2BEF-497E-B16A-4B75A2348E9C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FCA2-3E60-4FBA-ABAB-67A5813CA9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6736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5F3A-2BEF-497E-B16A-4B75A2348E9C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FCA2-3E60-4FBA-ABAB-67A5813CA9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129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1828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Digital signal processing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Done By: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Issraa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Jwad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Kazim</a:t>
            </a:r>
            <a:endParaRPr lang="ar-IQ" b="1" dirty="0" smtClean="0">
              <a:solidFill>
                <a:srgbClr val="FF0000"/>
              </a:solidFill>
            </a:endParaRPr>
          </a:p>
          <a:p>
            <a:r>
              <a:rPr lang="en-US" b="1" smtClean="0">
                <a:solidFill>
                  <a:srgbClr val="FF0000"/>
                </a:solidFill>
              </a:rPr>
              <a:t>Lect.2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5"/>
    </mc:Choice>
    <mc:Fallback xmlns="">
      <p:transition spd="slow" advTm="6395"/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0824" y="719784"/>
            <a:ext cx="37062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5- time invariant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7526" y="1620982"/>
            <a:ext cx="742603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1- shift the n by 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2- replace n by n-k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3- if 1=2 time invariant else time variant</a:t>
            </a:r>
            <a:endParaRPr kumimoji="0" lang="ar-IQ" sz="3200" b="1" i="0" u="none" strike="noStrike" kern="1200" cap="none" spc="0" normalizeH="0" baseline="0" noProof="0" dirty="0">
              <a:ln>
                <a:noFill/>
              </a:ln>
              <a:solidFill>
                <a:srgbClr val="83992A">
                  <a:lumMod val="7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6" y="4204421"/>
            <a:ext cx="9795164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5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"/>
    </mc:Choice>
    <mc:Fallback xmlns="">
      <p:transition spd="slow" advTm="7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92" y="1122218"/>
            <a:ext cx="10745500" cy="41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4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"/>
    </mc:Choice>
    <mc:Fallback xmlns="">
      <p:transition spd="slow" advTm="9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30" y="955964"/>
            <a:ext cx="1018347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3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69818"/>
            <a:ext cx="4987636" cy="942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Properties of system</a:t>
            </a:r>
            <a:endParaRPr kumimoji="0" lang="ar-IQ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078182"/>
            <a:ext cx="9504218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1- causality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2- static and dynamic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3- linearity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4-stability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5- time invariant</a:t>
            </a:r>
          </a:p>
        </p:txBody>
      </p:sp>
    </p:spTree>
    <p:extLst>
      <p:ext uri="{BB962C8B-B14F-4D97-AF65-F5344CB8AC3E}">
        <p14:creationId xmlns:p14="http://schemas.microsoft.com/office/powerpoint/2010/main" val="307298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"/>
    </mc:Choice>
    <mc:Fallback xmlns="">
      <p:transition spd="slow" advTm="26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9654" y="816766"/>
            <a:ext cx="46992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2- static and dynamic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254" y="2092036"/>
            <a:ext cx="1069570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System with memory named dynamic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System without memory named static</a:t>
            </a:r>
            <a:endParaRPr kumimoji="0" lang="ar-IQ" sz="4800" b="1" i="0" u="none" strike="noStrike" kern="1200" cap="none" spc="0" normalizeH="0" baseline="0" noProof="0" dirty="0">
              <a:ln>
                <a:noFill/>
              </a:ln>
              <a:solidFill>
                <a:srgbClr val="83992A">
                  <a:lumMod val="7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9654" y="4128655"/>
            <a:ext cx="2557437" cy="1108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memoryless</a:t>
            </a:r>
            <a:endParaRPr kumimoji="0" lang="ar-IQ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6582" y="4128655"/>
            <a:ext cx="2521527" cy="1108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memory</a:t>
            </a:r>
            <a:endParaRPr kumimoji="0" lang="ar-IQ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"/>
    </mc:Choice>
    <mc:Fallback xmlns="">
      <p:transition spd="slow" advTm="25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34246"/>
            <a:ext cx="2981202" cy="1066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2008909"/>
            <a:ext cx="1030778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System named causal when the relation between output and input in past and present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System  named non-causal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when the relation between output and input in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future</a:t>
            </a:r>
            <a:endParaRPr kumimoji="0" lang="ar-IQ" sz="3600" b="1" i="0" u="none" strike="noStrike" kern="1200" cap="none" spc="0" normalizeH="0" baseline="0" noProof="0" dirty="0">
              <a:ln>
                <a:noFill/>
              </a:ln>
              <a:solidFill>
                <a:srgbClr val="83992A">
                  <a:lumMod val="7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178" y="4676776"/>
            <a:ext cx="2289402" cy="851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6178" y="5430982"/>
            <a:ext cx="2289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Causal system</a:t>
            </a:r>
            <a:endParaRPr kumimoji="0" lang="ar-IQ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709" y="4676776"/>
            <a:ext cx="3263891" cy="7542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93743" y="5430982"/>
            <a:ext cx="2723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non-Causal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system</a:t>
            </a:r>
            <a:endParaRPr kumimoji="0" lang="ar-IQ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"/>
    </mc:Choice>
    <mc:Fallback xmlns="">
      <p:transition spd="slow" advTm="9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60" y="3920836"/>
            <a:ext cx="10716493" cy="1745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64" y="978044"/>
            <a:ext cx="10806889" cy="18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7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8" y="2399000"/>
            <a:ext cx="3028667" cy="64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3393" y="870664"/>
            <a:ext cx="2646218" cy="928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static</a:t>
            </a:r>
            <a:endParaRPr kumimoji="0" lang="ar-IQ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7372" y="829101"/>
            <a:ext cx="2299854" cy="969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dynamic</a:t>
            </a:r>
            <a:endParaRPr kumimoji="0" lang="ar-IQ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140" y="2399000"/>
            <a:ext cx="3881121" cy="543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0" y="3888803"/>
            <a:ext cx="10717941" cy="20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"/>
    </mc:Choice>
    <mc:Fallback xmlns="">
      <p:transition spd="slow" advTm="8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6491" y="996875"/>
            <a:ext cx="2488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3- linearity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873" y="1953491"/>
            <a:ext cx="1083425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1- Applied the function to the x and x1 and x2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2-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Applied the function to the x and applied it to the x1+2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3- if 1=2 the system linear else the system is nonlinear</a:t>
            </a:r>
            <a:endParaRPr kumimoji="0" lang="ar-IQ" sz="3600" b="1" i="0" u="none" strike="noStrike" kern="1200" cap="none" spc="0" normalizeH="0" baseline="0" noProof="0" dirty="0">
              <a:ln>
                <a:noFill/>
              </a:ln>
              <a:solidFill>
                <a:srgbClr val="83992A">
                  <a:lumMod val="7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2030" y="4865370"/>
            <a:ext cx="2789606" cy="646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7418" y="3956547"/>
            <a:ext cx="57912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Y(n)=cos(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wn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1- cos(30)+cos(60)=0.86+0.5=1.36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2- cos(30+60)= cos(90)=0</a:t>
            </a:r>
          </a:p>
        </p:txBody>
      </p:sp>
    </p:spTree>
    <p:extLst>
      <p:ext uri="{BB962C8B-B14F-4D97-AF65-F5344CB8AC3E}">
        <p14:creationId xmlns:p14="http://schemas.microsoft.com/office/powerpoint/2010/main" val="35278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"/>
    </mc:Choice>
    <mc:Fallback xmlns="">
      <p:transition spd="slow" advTm="28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0839" y="955312"/>
            <a:ext cx="2304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4-stability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0839" y="1663198"/>
            <a:ext cx="791316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If the system is BIBO it is stable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Else it is unstable</a:t>
            </a:r>
            <a:endParaRPr kumimoji="0" lang="ar-IQ" sz="3600" b="1" i="0" u="none" strike="noStrike" kern="1200" cap="none" spc="0" normalizeH="0" baseline="0" noProof="0" dirty="0">
              <a:ln>
                <a:noFill/>
              </a:ln>
              <a:solidFill>
                <a:srgbClr val="83992A">
                  <a:lumMod val="7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602" y="3186545"/>
            <a:ext cx="9489361" cy="229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1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"/>
    </mc:Choice>
    <mc:Fallback xmlns="">
      <p:transition spd="slow" advTm="30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3" y="845126"/>
            <a:ext cx="10155382" cy="2105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101" y="3652295"/>
            <a:ext cx="3981033" cy="938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13418" y="3829339"/>
            <a:ext cx="38515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BIBO stable system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24491076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165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Times New Roman</vt:lpstr>
      <vt:lpstr>Office Theme</vt:lpstr>
      <vt:lpstr>Organic</vt:lpstr>
      <vt:lpstr>Digital signal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signal processing</dc:title>
  <dc:creator>ALWAHA</dc:creator>
  <cp:lastModifiedBy>ALWAHA</cp:lastModifiedBy>
  <cp:revision>3</cp:revision>
  <dcterms:created xsi:type="dcterms:W3CDTF">2018-04-19T09:16:31Z</dcterms:created>
  <dcterms:modified xsi:type="dcterms:W3CDTF">2018-04-19T09:37:32Z</dcterms:modified>
</cp:coreProperties>
</file>