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9" r:id="rId4"/>
    <p:sldId id="278" r:id="rId5"/>
    <p:sldId id="260" r:id="rId6"/>
    <p:sldId id="263" r:id="rId7"/>
    <p:sldId id="277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76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484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00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7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308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8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79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7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8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7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32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9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1380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5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1209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D531F-9EDD-4C35-B7D2-493478E8A357}" type="datetimeFigureOut">
              <a:rPr lang="ar-IQ" smtClean="0"/>
              <a:t>04/08/1439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A4915C-D212-4D91-9A62-449B4DAB85B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7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Digital signal processing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Done By: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Issraa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Jwad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Kazim</a:t>
            </a:r>
            <a:endParaRPr lang="ar-IQ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Lec.1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7" y="811143"/>
            <a:ext cx="76061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4000" dirty="0">
                <a:solidFill>
                  <a:srgbClr val="5B9BD5">
                    <a:lumMod val="75000"/>
                  </a:srgbClr>
                </a:solidFill>
              </a:rPr>
              <a:t>4-deterministic and random signal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14" y="2812473"/>
            <a:ext cx="4659729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564" y="3003405"/>
            <a:ext cx="4378035" cy="24300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54037" y="1459822"/>
            <a:ext cx="193964" cy="141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86945" y="1591546"/>
            <a:ext cx="1551710" cy="141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"/>
    </mc:Choice>
    <mc:Fallback xmlns="">
      <p:transition spd="slow" advTm="8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03" y="816985"/>
            <a:ext cx="3221615" cy="870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25" y="1801090"/>
            <a:ext cx="7373175" cy="43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"/>
    </mc:Choice>
    <mc:Fallback xmlns="">
      <p:transition spd="slow" advTm="28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709" y="886691"/>
            <a:ext cx="7869382" cy="527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"/>
    </mc:Choice>
    <mc:Fallback xmlns="">
      <p:transition spd="slow" advTm="8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8" y="734292"/>
            <a:ext cx="8243453" cy="53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"/>
    </mc:Choice>
    <mc:Fallback xmlns="">
      <p:transition spd="slow" advTm="29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6" y="796186"/>
            <a:ext cx="9116290" cy="52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"/>
    </mc:Choice>
    <mc:Fallback xmlns=""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What is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Dsp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ar-IQ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019" y="3514076"/>
            <a:ext cx="9469579" cy="251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9382" y="2452255"/>
            <a:ext cx="3865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/>
              <a:t>processing</a:t>
            </a: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30836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6"/>
    </mc:Choice>
    <mc:Fallback xmlns="">
      <p:transition spd="slow" advTm="28256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64" y="2155247"/>
            <a:ext cx="9551346" cy="2500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7636" y="942109"/>
            <a:ext cx="38931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/>
              <a:t>example</a:t>
            </a:r>
            <a:endParaRPr lang="ar-IQ" sz="4400" b="1" dirty="0"/>
          </a:p>
        </p:txBody>
      </p:sp>
    </p:spTree>
    <p:extLst>
      <p:ext uri="{BB962C8B-B14F-4D97-AF65-F5344CB8AC3E}">
        <p14:creationId xmlns:p14="http://schemas.microsoft.com/office/powerpoint/2010/main" val="7544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98"/>
    </mc:Choice>
    <mc:Fallback xmlns="">
      <p:transition spd="slow" advTm="60198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19" y="2854037"/>
            <a:ext cx="4613564" cy="90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/>
              <a:t>Type of signals</a:t>
            </a:r>
            <a:endParaRPr lang="ar-IQ" sz="3200" b="1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5735783" y="2382982"/>
            <a:ext cx="1052944" cy="92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5735783" y="3304310"/>
            <a:ext cx="1191489" cy="81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85709" y="2143992"/>
            <a:ext cx="2978727" cy="105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Analog signal</a:t>
            </a:r>
            <a:endParaRPr lang="ar-IQ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927272" y="3532910"/>
            <a:ext cx="2937164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/>
              <a:t>Digital signal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18787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2"/>
    </mc:Choice>
    <mc:Fallback xmlns="">
      <p:transition spd="slow" advTm="35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44" y="997528"/>
            <a:ext cx="4322619" cy="692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cs typeface="+mj-cs"/>
              </a:rPr>
              <a:t>Classification of signal</a:t>
            </a:r>
            <a:endParaRPr lang="ar-IQ" sz="3200" b="1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745" y="2064327"/>
            <a:ext cx="863138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1-continuous and discrete signal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2-perodic and non-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perodic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 signal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3-odd and even signal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4-deterministic and random signal</a:t>
            </a:r>
          </a:p>
          <a:p>
            <a:endParaRPr lang="ar-IQ" sz="4000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93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"/>
    </mc:Choice>
    <mc:Fallback xmlns="">
      <p:transition spd="slow" advTm="56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749" y="811143"/>
            <a:ext cx="68995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4000" dirty="0">
                <a:solidFill>
                  <a:srgbClr val="5B9BD5">
                    <a:lumMod val="75000"/>
                  </a:srgbClr>
                </a:solidFill>
              </a:rPr>
              <a:t>1-continuous and discrete signal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20" y="2197243"/>
            <a:ext cx="4581525" cy="235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305" y="2197243"/>
            <a:ext cx="3476625" cy="258127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3" idx="0"/>
          </p:cNvCxnSpPr>
          <p:nvPr/>
        </p:nvCxnSpPr>
        <p:spPr>
          <a:xfrm>
            <a:off x="2662021" y="1430544"/>
            <a:ext cx="482962" cy="766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7477" y="1352367"/>
            <a:ext cx="2046144" cy="81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"/>
    </mc:Choice>
    <mc:Fallback xmlns="">
      <p:transition spd="slow" advTm="24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discrete signal</a:t>
            </a:r>
            <a:endParaRPr lang="ar-IQ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2436" y="2285999"/>
            <a:ext cx="7774132" cy="36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2" y="720436"/>
            <a:ext cx="768927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4000" dirty="0">
                <a:solidFill>
                  <a:srgbClr val="5B9BD5">
                    <a:lumMod val="75000"/>
                  </a:srgbClr>
                </a:solidFill>
              </a:rPr>
              <a:t>2-perodic and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non-parodic </a:t>
            </a:r>
            <a:r>
              <a:rPr lang="en-US" sz="4000" dirty="0">
                <a:solidFill>
                  <a:srgbClr val="5B9BD5">
                    <a:lumMod val="75000"/>
                  </a:srgbClr>
                </a:solidFill>
              </a:rPr>
              <a:t>signal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5" y="2453552"/>
            <a:ext cx="4959929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200" y="2453551"/>
            <a:ext cx="4892891" cy="21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"/>
    </mc:Choice>
    <mc:Fallback xmlns="">
      <p:transition spd="slow" advTm="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928260"/>
            <a:ext cx="6705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3-Even </a:t>
            </a:r>
            <a:r>
              <a:rPr lang="en-US" sz="4000" dirty="0">
                <a:solidFill>
                  <a:srgbClr val="5B9BD5">
                    <a:lumMod val="75000"/>
                  </a:srgbClr>
                </a:solidFill>
              </a:rPr>
              <a:t>and </a:t>
            </a:r>
            <a:r>
              <a:rPr lang="en-US" sz="4000" dirty="0" smtClean="0">
                <a:solidFill>
                  <a:srgbClr val="5B9BD5">
                    <a:lumMod val="75000"/>
                  </a:srgbClr>
                </a:solidFill>
              </a:rPr>
              <a:t>Odd </a:t>
            </a:r>
            <a:r>
              <a:rPr lang="en-US" sz="4000" dirty="0">
                <a:solidFill>
                  <a:srgbClr val="5B9BD5">
                    <a:lumMod val="75000"/>
                  </a:srgbClr>
                </a:solidFill>
              </a:rPr>
              <a:t>signal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67" y="2563091"/>
            <a:ext cx="5583816" cy="20842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12" y="2563091"/>
            <a:ext cx="5027186" cy="23072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34020" y="1531582"/>
            <a:ext cx="457200" cy="1051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3673" y="1551709"/>
            <a:ext cx="2230582" cy="1011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4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"/>
    </mc:Choice>
    <mc:Fallback xmlns="">
      <p:transition spd="slow" advTm="29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6942</TotalTime>
  <Words>60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Digital signal processing</vt:lpstr>
      <vt:lpstr>What is Dsp?</vt:lpstr>
      <vt:lpstr>PowerPoint Presentation</vt:lpstr>
      <vt:lpstr>PowerPoint Presentation</vt:lpstr>
      <vt:lpstr>PowerPoint Presentation</vt:lpstr>
      <vt:lpstr>PowerPoint Presentation</vt:lpstr>
      <vt:lpstr>discrete signal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lec1</dc:title>
  <dc:creator>ALWAHA</dc:creator>
  <cp:lastModifiedBy>ALWAHA</cp:lastModifiedBy>
  <cp:revision>33</cp:revision>
  <dcterms:created xsi:type="dcterms:W3CDTF">2018-02-16T13:39:19Z</dcterms:created>
  <dcterms:modified xsi:type="dcterms:W3CDTF">2018-04-19T09:45:43Z</dcterms:modified>
</cp:coreProperties>
</file>