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001E00"/>
    <a:srgbClr val="000048"/>
    <a:srgbClr val="000022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52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FB9A-A67A-43A6-B482-9D22CA3D004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4050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D3C7A-69C9-4801-A00E-D8863BE0B15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824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7822D-871F-4FE1-A2A7-67D5A7101F2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45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64180" y="213817"/>
            <a:ext cx="321563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2787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9567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5142" y="1254328"/>
            <a:ext cx="3489325" cy="4557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00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065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9735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728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33F55-46DA-4BDF-8365-A3E2011D8FB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286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B6104-80EA-4990-8D23-3A5A95DD64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0083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A601-650B-47A6-ADEC-EC0D2411813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26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15D6-37A6-4194-BD28-4D287E29B71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29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E63AF-FFD8-433D-AD74-A7A85D16A66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529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9EE2-FC91-4622-8AF6-8476499127D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07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3040-79BB-4AC8-8127-3B9C89A6ED6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9797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80414-C568-45C6-B747-7D0C75B7F43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1325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EEAB20-3357-46CE-A27D-C912F90EF32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4809" y="191846"/>
            <a:ext cx="797438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4144" y="1435727"/>
            <a:ext cx="7595870" cy="2510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600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4.png"/><Relationship Id="rId2" Type="http://schemas.openxmlformats.org/officeDocument/2006/relationships/image" Target="../media/image4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11" Type="http://schemas.openxmlformats.org/officeDocument/2006/relationships/image" Target="../media/image23.png"/><Relationship Id="rId5" Type="http://schemas.openxmlformats.org/officeDocument/2006/relationships/image" Target="../media/image18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5.png"/><Relationship Id="rId1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93429"/>
            <a:ext cx="3168352" cy="55086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</a:t>
            </a:r>
            <a:r>
              <a:rPr lang="en-U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Simulation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-540568" y="188640"/>
            <a:ext cx="6040725" cy="115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Al Mustafa University College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9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Computer Technology  Eng. Dep.</a:t>
            </a:r>
            <a:endParaRPr kumimoji="0" lang="ar-IQ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1944216" cy="13681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4016" y="3501008"/>
            <a:ext cx="4572000" cy="10207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By </a:t>
            </a:r>
          </a:p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Asst. Lect. Omer W.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Taha</a:t>
            </a:r>
            <a:endParaRPr lang="ar-IQ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66"/>
          <p:cNvSpPr txBox="1">
            <a:spLocks noChangeArrowheads="1"/>
          </p:cNvSpPr>
          <p:nvPr/>
        </p:nvSpPr>
        <p:spPr bwMode="auto">
          <a:xfrm>
            <a:off x="3491880" y="5508463"/>
            <a:ext cx="4108430" cy="129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68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2000" b="0" i="0" u="none" strike="noStrike" kern="1200" cap="none" spc="409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</a:t>
            </a:r>
            <a:r>
              <a:rPr kumimoji="0" sz="2000" b="0" i="0" u="none" strike="noStrike" kern="1200" cap="none" spc="40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Presentation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2209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Session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2971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r>
              <a:rPr kumimoji="0" sz="2000" b="0" i="0" u="none" strike="noStrike" kern="1200" cap="none" spc="42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Transport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" y="525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Physical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449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r>
              <a:rPr kumimoji="0" sz="2000" b="0" i="0" u="none" strike="noStrike" kern="1200" cap="none" spc="-4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3733800"/>
            <a:ext cx="1752600" cy="587375"/>
          </a:xfrm>
          <a:prstGeom prst="rect">
            <a:avLst/>
          </a:prstGeom>
          <a:solidFill>
            <a:srgbClr val="FFFF99"/>
          </a:solidFill>
          <a:ln w="9525">
            <a:solidFill>
              <a:srgbClr val="FF990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000" b="1" i="0" u="none" strike="noStrike" kern="1200" cap="none" spc="4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6400800" cy="466725"/>
          </a:xfrm>
          <a:prstGeom prst="rect">
            <a:avLst/>
          </a:prstGeom>
          <a:ln w="9525">
            <a:solidFill>
              <a:srgbClr val="80008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b="1" i="0" spc="-5" dirty="0">
                <a:solidFill>
                  <a:srgbClr val="FF9900"/>
                </a:solidFill>
                <a:latin typeface="Arial"/>
                <a:cs typeface="Arial"/>
              </a:rPr>
              <a:t>Subnet</a:t>
            </a:r>
            <a:r>
              <a:rPr sz="2400" b="1" i="0" spc="-2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400" b="1" i="0" spc="0" dirty="0">
                <a:solidFill>
                  <a:srgbClr val="FF9900"/>
                </a:solidFill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4994" y="1442974"/>
            <a:ext cx="4043679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first 3 usable sub networks</a:t>
            </a:r>
            <a:r>
              <a:rPr kumimoji="0" sz="2000" b="0" i="0" u="none" strike="noStrike" kern="1200" cap="none" spc="-17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are: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180.200.16.0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180.200.32.0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180.200.48.0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64994" y="2967355"/>
            <a:ext cx="576199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sub network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180.200.16.0, the valid IP</a:t>
            </a:r>
            <a:r>
              <a:rPr kumimoji="0" sz="2000" b="0" i="0" u="none" strike="noStrike" kern="1200" cap="none" spc="-2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are: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4994" y="3882009"/>
            <a:ext cx="36252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180.200.16.1 to</a:t>
            </a:r>
            <a:r>
              <a:rPr kumimoji="0" sz="20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180.200.31.254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64994" y="4491304"/>
            <a:ext cx="345122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Directed broadcast address</a:t>
            </a:r>
            <a:r>
              <a:rPr kumimoji="0" sz="2000" b="0" i="0" u="none" strike="noStrike" kern="1200" cap="none" spc="-16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is: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64994" y="5101590"/>
            <a:ext cx="17945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180.200.31.255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88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4-51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60372" y="225932"/>
            <a:ext cx="18465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Su</a:t>
            </a:r>
            <a:r>
              <a:rPr sz="4400" i="0" spc="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  <a:r>
              <a:rPr sz="4400" i="0" spc="-20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ts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47015" indent="-234315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247650" algn="l"/>
              </a:tabLst>
            </a:pPr>
            <a:r>
              <a:rPr spc="-5" dirty="0"/>
              <a:t>IP</a:t>
            </a:r>
            <a:r>
              <a:rPr spc="-20" dirty="0"/>
              <a:t> </a:t>
            </a:r>
            <a:r>
              <a:rPr spc="-10" dirty="0"/>
              <a:t>address:</a:t>
            </a:r>
          </a:p>
          <a:p>
            <a:pPr marL="361315">
              <a:lnSpc>
                <a:spcPts val="2735"/>
              </a:lnSpc>
              <a:spcBef>
                <a:spcPts val="320"/>
              </a:spcBef>
            </a:pPr>
            <a:r>
              <a:rPr sz="2400" spc="-5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400" spc="-5" dirty="0">
                <a:solidFill>
                  <a:srgbClr val="000000"/>
                </a:solidFill>
              </a:rPr>
              <a:t>subnet part </a:t>
            </a:r>
            <a:r>
              <a:rPr sz="2400" dirty="0">
                <a:solidFill>
                  <a:srgbClr val="000000"/>
                </a:solidFill>
              </a:rPr>
              <a:t>- </a:t>
            </a:r>
            <a:r>
              <a:rPr sz="2400" spc="-5" dirty="0">
                <a:solidFill>
                  <a:srgbClr val="000000"/>
                </a:solidFill>
              </a:rPr>
              <a:t>high</a:t>
            </a:r>
            <a:r>
              <a:rPr sz="2400" spc="-90" dirty="0">
                <a:solidFill>
                  <a:srgbClr val="000000"/>
                </a:solidFill>
              </a:rPr>
              <a:t> </a:t>
            </a:r>
            <a:r>
              <a:rPr sz="2400" spc="-15" dirty="0">
                <a:solidFill>
                  <a:srgbClr val="000000"/>
                </a:solidFill>
              </a:rPr>
              <a:t>order</a:t>
            </a:r>
            <a:endParaRPr sz="2400">
              <a:latin typeface="Arial"/>
              <a:cs typeface="Arial"/>
            </a:endParaRPr>
          </a:p>
          <a:p>
            <a:pPr marL="525780">
              <a:lnSpc>
                <a:spcPts val="2735"/>
              </a:lnSpc>
            </a:pPr>
            <a:r>
              <a:rPr sz="2400" spc="-5" dirty="0">
                <a:solidFill>
                  <a:srgbClr val="000000"/>
                </a:solidFill>
              </a:rPr>
              <a:t>bits</a:t>
            </a:r>
            <a:endParaRPr sz="2400"/>
          </a:p>
          <a:p>
            <a:pPr marL="525780" marR="404495" indent="-165100">
              <a:lnSpc>
                <a:spcPts val="2590"/>
              </a:lnSpc>
              <a:spcBef>
                <a:spcPts val="615"/>
              </a:spcBef>
            </a:pPr>
            <a:r>
              <a:rPr sz="2400" spc="-1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400" spc="-10" dirty="0">
                <a:solidFill>
                  <a:srgbClr val="000000"/>
                </a:solidFill>
              </a:rPr>
              <a:t>host </a:t>
            </a:r>
            <a:r>
              <a:rPr sz="2400" spc="-5" dirty="0">
                <a:solidFill>
                  <a:srgbClr val="000000"/>
                </a:solidFill>
              </a:rPr>
              <a:t>part </a:t>
            </a:r>
            <a:r>
              <a:rPr sz="2400" dirty="0">
                <a:solidFill>
                  <a:srgbClr val="000000"/>
                </a:solidFill>
              </a:rPr>
              <a:t>- </a:t>
            </a:r>
            <a:r>
              <a:rPr sz="2400" spc="-10" dirty="0">
                <a:solidFill>
                  <a:srgbClr val="000000"/>
                </a:solidFill>
              </a:rPr>
              <a:t>low </a:t>
            </a:r>
            <a:r>
              <a:rPr sz="2400" spc="-15" dirty="0">
                <a:solidFill>
                  <a:srgbClr val="000000"/>
                </a:solidFill>
              </a:rPr>
              <a:t>order  </a:t>
            </a:r>
            <a:r>
              <a:rPr sz="2400" spc="-5" dirty="0">
                <a:solidFill>
                  <a:srgbClr val="000000"/>
                </a:solidFill>
              </a:rPr>
              <a:t>bits</a:t>
            </a:r>
            <a:endParaRPr sz="2400">
              <a:latin typeface="Arial"/>
              <a:cs typeface="Arial"/>
            </a:endParaRPr>
          </a:p>
          <a:p>
            <a:pPr marL="247015" indent="-234315">
              <a:lnSpc>
                <a:spcPct val="100000"/>
              </a:lnSpc>
              <a:spcBef>
                <a:spcPts val="185"/>
              </a:spcBef>
              <a:buFont typeface="Arial"/>
              <a:buChar char="•"/>
              <a:tabLst>
                <a:tab pos="247650" algn="l"/>
              </a:tabLst>
            </a:pPr>
            <a:r>
              <a:rPr i="1" spc="-15" dirty="0">
                <a:latin typeface="Calibri"/>
                <a:cs typeface="Calibri"/>
              </a:rPr>
              <a:t>what</a:t>
            </a:r>
            <a:r>
              <a:rPr sz="2950" i="1" spc="-15" dirty="0">
                <a:latin typeface="MS PGothic"/>
                <a:cs typeface="MS PGothic"/>
              </a:rPr>
              <a:t>’</a:t>
            </a:r>
            <a:r>
              <a:rPr i="1" spc="-15" dirty="0">
                <a:latin typeface="Calibri"/>
                <a:cs typeface="Calibri"/>
              </a:rPr>
              <a:t>s </a:t>
            </a:r>
            <a:r>
              <a:rPr i="1" spc="-5" dirty="0">
                <a:latin typeface="Calibri"/>
                <a:cs typeface="Calibri"/>
              </a:rPr>
              <a:t>a </a:t>
            </a:r>
            <a:r>
              <a:rPr i="1" spc="-10" dirty="0">
                <a:latin typeface="Calibri"/>
                <a:cs typeface="Calibri"/>
              </a:rPr>
              <a:t>subnet</a:t>
            </a:r>
            <a:r>
              <a:rPr i="1" spc="-3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?</a:t>
            </a:r>
            <a:endParaRPr sz="2950">
              <a:latin typeface="Calibri"/>
              <a:cs typeface="Calibri"/>
            </a:endParaRPr>
          </a:p>
          <a:p>
            <a:pPr marL="525780" marR="169545" indent="-165100" algn="just">
              <a:lnSpc>
                <a:spcPts val="2590"/>
              </a:lnSpc>
              <a:spcBef>
                <a:spcPts val="550"/>
              </a:spcBef>
            </a:pPr>
            <a:r>
              <a:rPr sz="2400" spc="-5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400" spc="-5" dirty="0">
                <a:solidFill>
                  <a:srgbClr val="000000"/>
                </a:solidFill>
              </a:rPr>
              <a:t>device </a:t>
            </a:r>
            <a:r>
              <a:rPr sz="2400" spc="-10" dirty="0">
                <a:solidFill>
                  <a:srgbClr val="000000"/>
                </a:solidFill>
              </a:rPr>
              <a:t>interfaces </a:t>
            </a:r>
            <a:r>
              <a:rPr sz="2400" dirty="0">
                <a:solidFill>
                  <a:srgbClr val="000000"/>
                </a:solidFill>
              </a:rPr>
              <a:t>with  </a:t>
            </a:r>
            <a:r>
              <a:rPr sz="2400" spc="-5" dirty="0">
                <a:solidFill>
                  <a:srgbClr val="000000"/>
                </a:solidFill>
              </a:rPr>
              <a:t>same subnet part of</a:t>
            </a:r>
            <a:r>
              <a:rPr sz="2400" spc="-11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IP  </a:t>
            </a:r>
            <a:r>
              <a:rPr sz="2400" spc="-5" dirty="0">
                <a:solidFill>
                  <a:srgbClr val="000000"/>
                </a:solidFill>
              </a:rPr>
              <a:t>address</a:t>
            </a:r>
            <a:endParaRPr sz="2400">
              <a:latin typeface="Arial"/>
              <a:cs typeface="Arial"/>
            </a:endParaRPr>
          </a:p>
          <a:p>
            <a:pPr marL="525780" marR="502284" indent="-165100" algn="just">
              <a:lnSpc>
                <a:spcPts val="2590"/>
              </a:lnSpc>
              <a:spcBef>
                <a:spcPts val="585"/>
              </a:spcBef>
            </a:pPr>
            <a:r>
              <a:rPr sz="2400" spc="-10" dirty="0">
                <a:solidFill>
                  <a:srgbClr val="000000"/>
                </a:solidFill>
                <a:latin typeface="Arial"/>
                <a:cs typeface="Arial"/>
              </a:rPr>
              <a:t>–</a:t>
            </a:r>
            <a:r>
              <a:rPr sz="2400" spc="-10" dirty="0">
                <a:solidFill>
                  <a:srgbClr val="000000"/>
                </a:solidFill>
              </a:rPr>
              <a:t>can </a:t>
            </a:r>
            <a:r>
              <a:rPr sz="2400" spc="-15" dirty="0">
                <a:solidFill>
                  <a:srgbClr val="000000"/>
                </a:solidFill>
              </a:rPr>
              <a:t>physically </a:t>
            </a:r>
            <a:r>
              <a:rPr sz="2400" spc="-10" dirty="0">
                <a:solidFill>
                  <a:srgbClr val="000000"/>
                </a:solidFill>
              </a:rPr>
              <a:t>reach  </a:t>
            </a:r>
            <a:r>
              <a:rPr sz="2400" dirty="0">
                <a:solidFill>
                  <a:srgbClr val="000000"/>
                </a:solidFill>
              </a:rPr>
              <a:t>each </a:t>
            </a:r>
            <a:r>
              <a:rPr sz="2400" spc="-5" dirty="0">
                <a:solidFill>
                  <a:srgbClr val="000000"/>
                </a:solidFill>
              </a:rPr>
              <a:t>other </a:t>
            </a:r>
            <a:r>
              <a:rPr sz="2400" i="1" spc="-5" dirty="0">
                <a:solidFill>
                  <a:srgbClr val="CC0000"/>
                </a:solidFill>
                <a:latin typeface="Calibri"/>
                <a:cs typeface="Calibri"/>
              </a:rPr>
              <a:t>without  intervening</a:t>
            </a:r>
            <a:r>
              <a:rPr sz="2400" i="1" spc="-4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CC0000"/>
                </a:solidFill>
                <a:latin typeface="Calibri"/>
                <a:cs typeface="Calibri"/>
              </a:rPr>
              <a:t>router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6602" y="5216397"/>
            <a:ext cx="32886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consisting of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0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2300" y="855662"/>
            <a:ext cx="2011426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94708" y="1349613"/>
            <a:ext cx="1906905" cy="1949450"/>
          </a:xfrm>
          <a:custGeom>
            <a:avLst/>
            <a:gdLst/>
            <a:ahLst/>
            <a:cxnLst/>
            <a:rect l="l" t="t" r="r" b="b"/>
            <a:pathLst>
              <a:path w="1906904" h="1949450">
                <a:moveTo>
                  <a:pt x="276669" y="0"/>
                </a:moveTo>
                <a:lnTo>
                  <a:pt x="230100" y="48"/>
                </a:lnTo>
                <a:lnTo>
                  <a:pt x="186652" y="5831"/>
                </a:lnTo>
                <a:lnTo>
                  <a:pt x="147496" y="19034"/>
                </a:lnTo>
                <a:lnTo>
                  <a:pt x="113786" y="41361"/>
                </a:lnTo>
                <a:lnTo>
                  <a:pt x="86740" y="74437"/>
                </a:lnTo>
                <a:lnTo>
                  <a:pt x="61831" y="141039"/>
                </a:lnTo>
                <a:lnTo>
                  <a:pt x="53542" y="183777"/>
                </a:lnTo>
                <a:lnTo>
                  <a:pt x="47612" y="231510"/>
                </a:lnTo>
                <a:lnTo>
                  <a:pt x="43730" y="283263"/>
                </a:lnTo>
                <a:lnTo>
                  <a:pt x="41581" y="338063"/>
                </a:lnTo>
                <a:lnTo>
                  <a:pt x="40854" y="394936"/>
                </a:lnTo>
                <a:lnTo>
                  <a:pt x="41235" y="452909"/>
                </a:lnTo>
                <a:lnTo>
                  <a:pt x="42410" y="511009"/>
                </a:lnTo>
                <a:lnTo>
                  <a:pt x="44068" y="568260"/>
                </a:lnTo>
                <a:lnTo>
                  <a:pt x="45896" y="623691"/>
                </a:lnTo>
                <a:lnTo>
                  <a:pt x="47580" y="676328"/>
                </a:lnTo>
                <a:lnTo>
                  <a:pt x="48807" y="725197"/>
                </a:lnTo>
                <a:lnTo>
                  <a:pt x="49265" y="769324"/>
                </a:lnTo>
                <a:lnTo>
                  <a:pt x="48640" y="807735"/>
                </a:lnTo>
                <a:lnTo>
                  <a:pt x="46414" y="886013"/>
                </a:lnTo>
                <a:lnTo>
                  <a:pt x="45682" y="944943"/>
                </a:lnTo>
                <a:lnTo>
                  <a:pt x="45740" y="1055789"/>
                </a:lnTo>
                <a:lnTo>
                  <a:pt x="43941" y="1136411"/>
                </a:lnTo>
                <a:lnTo>
                  <a:pt x="40832" y="1188397"/>
                </a:lnTo>
                <a:lnTo>
                  <a:pt x="36679" y="1239582"/>
                </a:lnTo>
                <a:lnTo>
                  <a:pt x="32004" y="1289970"/>
                </a:lnTo>
                <a:lnTo>
                  <a:pt x="27328" y="1339564"/>
                </a:lnTo>
                <a:lnTo>
                  <a:pt x="23175" y="1388368"/>
                </a:lnTo>
                <a:lnTo>
                  <a:pt x="20065" y="1436385"/>
                </a:lnTo>
                <a:lnTo>
                  <a:pt x="15859" y="1484848"/>
                </a:lnTo>
                <a:lnTo>
                  <a:pt x="9525" y="1534105"/>
                </a:lnTo>
                <a:lnTo>
                  <a:pt x="3444" y="1582832"/>
                </a:lnTo>
                <a:lnTo>
                  <a:pt x="0" y="1629708"/>
                </a:lnTo>
                <a:lnTo>
                  <a:pt x="1571" y="1673408"/>
                </a:lnTo>
                <a:lnTo>
                  <a:pt x="10540" y="1712610"/>
                </a:lnTo>
                <a:lnTo>
                  <a:pt x="34031" y="1780875"/>
                </a:lnTo>
                <a:lnTo>
                  <a:pt x="78660" y="1837513"/>
                </a:lnTo>
                <a:lnTo>
                  <a:pt x="122148" y="1860483"/>
                </a:lnTo>
                <a:lnTo>
                  <a:pt x="186816" y="1879361"/>
                </a:lnTo>
                <a:lnTo>
                  <a:pt x="262800" y="1894732"/>
                </a:lnTo>
                <a:lnTo>
                  <a:pt x="310001" y="1903416"/>
                </a:lnTo>
                <a:lnTo>
                  <a:pt x="361921" y="1912281"/>
                </a:lnTo>
                <a:lnTo>
                  <a:pt x="417491" y="1920961"/>
                </a:lnTo>
                <a:lnTo>
                  <a:pt x="475645" y="1929093"/>
                </a:lnTo>
                <a:lnTo>
                  <a:pt x="535316" y="1936311"/>
                </a:lnTo>
                <a:lnTo>
                  <a:pt x="595438" y="1942252"/>
                </a:lnTo>
                <a:lnTo>
                  <a:pt x="654944" y="1946551"/>
                </a:lnTo>
                <a:lnTo>
                  <a:pt x="712766" y="1948844"/>
                </a:lnTo>
                <a:lnTo>
                  <a:pt x="767838" y="1948767"/>
                </a:lnTo>
                <a:lnTo>
                  <a:pt x="819094" y="1945954"/>
                </a:lnTo>
                <a:lnTo>
                  <a:pt x="865466" y="1940042"/>
                </a:lnTo>
                <a:lnTo>
                  <a:pt x="905887" y="1930666"/>
                </a:lnTo>
                <a:lnTo>
                  <a:pt x="966360" y="1897356"/>
                </a:lnTo>
                <a:lnTo>
                  <a:pt x="997159" y="1837821"/>
                </a:lnTo>
                <a:lnTo>
                  <a:pt x="1006080" y="1759925"/>
                </a:lnTo>
                <a:lnTo>
                  <a:pt x="1005799" y="1716870"/>
                </a:lnTo>
                <a:lnTo>
                  <a:pt x="1004204" y="1672558"/>
                </a:lnTo>
                <a:lnTo>
                  <a:pt x="1002737" y="1629708"/>
                </a:lnTo>
                <a:lnTo>
                  <a:pt x="1002736" y="1582832"/>
                </a:lnTo>
                <a:lnTo>
                  <a:pt x="1005394" y="1543191"/>
                </a:lnTo>
                <a:lnTo>
                  <a:pt x="1012400" y="1504962"/>
                </a:lnTo>
                <a:lnTo>
                  <a:pt x="1044638" y="1442511"/>
                </a:lnTo>
                <a:lnTo>
                  <a:pt x="1105011" y="1406640"/>
                </a:lnTo>
                <a:lnTo>
                  <a:pt x="1144293" y="1396834"/>
                </a:lnTo>
                <a:lnTo>
                  <a:pt x="1189473" y="1390577"/>
                </a:lnTo>
                <a:lnTo>
                  <a:pt x="1239537" y="1387355"/>
                </a:lnTo>
                <a:lnTo>
                  <a:pt x="1293472" y="1386655"/>
                </a:lnTo>
                <a:lnTo>
                  <a:pt x="1859626" y="1386655"/>
                </a:lnTo>
                <a:lnTo>
                  <a:pt x="1874481" y="1363490"/>
                </a:lnTo>
                <a:lnTo>
                  <a:pt x="1891650" y="1336328"/>
                </a:lnTo>
                <a:lnTo>
                  <a:pt x="1902745" y="1308814"/>
                </a:lnTo>
                <a:lnTo>
                  <a:pt x="1906834" y="1272960"/>
                </a:lnTo>
                <a:lnTo>
                  <a:pt x="1902985" y="1220779"/>
                </a:lnTo>
                <a:lnTo>
                  <a:pt x="1890267" y="1144285"/>
                </a:lnTo>
                <a:lnTo>
                  <a:pt x="1864084" y="1098886"/>
                </a:lnTo>
                <a:lnTo>
                  <a:pt x="1809680" y="1070651"/>
                </a:lnTo>
                <a:lnTo>
                  <a:pt x="1733220" y="1055789"/>
                </a:lnTo>
                <a:lnTo>
                  <a:pt x="1715440" y="1054352"/>
                </a:lnTo>
                <a:lnTo>
                  <a:pt x="1380881" y="1054352"/>
                </a:lnTo>
                <a:lnTo>
                  <a:pt x="1330058" y="1054252"/>
                </a:lnTo>
                <a:lnTo>
                  <a:pt x="1281424" y="1052756"/>
                </a:lnTo>
                <a:lnTo>
                  <a:pt x="1235748" y="1049391"/>
                </a:lnTo>
                <a:lnTo>
                  <a:pt x="1193802" y="1043683"/>
                </a:lnTo>
                <a:lnTo>
                  <a:pt x="1156355" y="1035157"/>
                </a:lnTo>
                <a:lnTo>
                  <a:pt x="1098041" y="1007760"/>
                </a:lnTo>
                <a:lnTo>
                  <a:pt x="1058304" y="944943"/>
                </a:lnTo>
                <a:lnTo>
                  <a:pt x="1043459" y="906229"/>
                </a:lnTo>
                <a:lnTo>
                  <a:pt x="1031499" y="863437"/>
                </a:lnTo>
                <a:lnTo>
                  <a:pt x="1022076" y="817157"/>
                </a:lnTo>
                <a:lnTo>
                  <a:pt x="1014843" y="767984"/>
                </a:lnTo>
                <a:lnTo>
                  <a:pt x="1009452" y="716510"/>
                </a:lnTo>
                <a:lnTo>
                  <a:pt x="1005555" y="663328"/>
                </a:lnTo>
                <a:lnTo>
                  <a:pt x="1002805" y="609031"/>
                </a:lnTo>
                <a:lnTo>
                  <a:pt x="1000855" y="554212"/>
                </a:lnTo>
                <a:lnTo>
                  <a:pt x="999356" y="499463"/>
                </a:lnTo>
                <a:lnTo>
                  <a:pt x="997960" y="445377"/>
                </a:lnTo>
                <a:lnTo>
                  <a:pt x="996321" y="392547"/>
                </a:lnTo>
                <a:lnTo>
                  <a:pt x="994091" y="341567"/>
                </a:lnTo>
                <a:lnTo>
                  <a:pt x="990921" y="293028"/>
                </a:lnTo>
                <a:lnTo>
                  <a:pt x="986464" y="247524"/>
                </a:lnTo>
                <a:lnTo>
                  <a:pt x="980373" y="205648"/>
                </a:lnTo>
                <a:lnTo>
                  <a:pt x="972300" y="167991"/>
                </a:lnTo>
                <a:lnTo>
                  <a:pt x="948816" y="107711"/>
                </a:lnTo>
                <a:lnTo>
                  <a:pt x="920100" y="69093"/>
                </a:lnTo>
                <a:lnTo>
                  <a:pt x="887213" y="41341"/>
                </a:lnTo>
                <a:lnTo>
                  <a:pt x="858520" y="26812"/>
                </a:lnTo>
                <a:lnTo>
                  <a:pt x="515365" y="26812"/>
                </a:lnTo>
                <a:lnTo>
                  <a:pt x="470747" y="23458"/>
                </a:lnTo>
                <a:lnTo>
                  <a:pt x="423398" y="17415"/>
                </a:lnTo>
                <a:lnTo>
                  <a:pt x="374488" y="10368"/>
                </a:lnTo>
                <a:lnTo>
                  <a:pt x="325189" y="4001"/>
                </a:lnTo>
                <a:lnTo>
                  <a:pt x="276669" y="0"/>
                </a:lnTo>
                <a:close/>
              </a:path>
              <a:path w="1906904" h="1949450">
                <a:moveTo>
                  <a:pt x="1859626" y="1386655"/>
                </a:moveTo>
                <a:lnTo>
                  <a:pt x="1293472" y="1386655"/>
                </a:lnTo>
                <a:lnTo>
                  <a:pt x="1350263" y="1387962"/>
                </a:lnTo>
                <a:lnTo>
                  <a:pt x="1408896" y="1390761"/>
                </a:lnTo>
                <a:lnTo>
                  <a:pt x="1641569" y="1406602"/>
                </a:lnTo>
                <a:lnTo>
                  <a:pt x="1694201" y="1409152"/>
                </a:lnTo>
                <a:lnTo>
                  <a:pt x="1742592" y="1410109"/>
                </a:lnTo>
                <a:lnTo>
                  <a:pt x="1785725" y="1408960"/>
                </a:lnTo>
                <a:lnTo>
                  <a:pt x="1822589" y="1405190"/>
                </a:lnTo>
                <a:lnTo>
                  <a:pt x="1852167" y="1398285"/>
                </a:lnTo>
                <a:lnTo>
                  <a:pt x="1859626" y="1386655"/>
                </a:lnTo>
                <a:close/>
              </a:path>
              <a:path w="1906904" h="1949450">
                <a:moveTo>
                  <a:pt x="1590654" y="1050277"/>
                </a:moveTo>
                <a:lnTo>
                  <a:pt x="1380881" y="1054352"/>
                </a:lnTo>
                <a:lnTo>
                  <a:pt x="1715440" y="1054352"/>
                </a:lnTo>
                <a:lnTo>
                  <a:pt x="1688645" y="1052188"/>
                </a:lnTo>
                <a:lnTo>
                  <a:pt x="1640866" y="1050509"/>
                </a:lnTo>
                <a:lnTo>
                  <a:pt x="1590654" y="1050277"/>
                </a:lnTo>
                <a:close/>
              </a:path>
              <a:path w="1906904" h="1949450">
                <a:moveTo>
                  <a:pt x="770554" y="8038"/>
                </a:moveTo>
                <a:lnTo>
                  <a:pt x="727823" y="8407"/>
                </a:lnTo>
                <a:lnTo>
                  <a:pt x="684285" y="11939"/>
                </a:lnTo>
                <a:lnTo>
                  <a:pt x="597448" y="22316"/>
                </a:lnTo>
                <a:lnTo>
                  <a:pt x="555480" y="26072"/>
                </a:lnTo>
                <a:lnTo>
                  <a:pt x="515365" y="26812"/>
                </a:lnTo>
                <a:lnTo>
                  <a:pt x="858520" y="26812"/>
                </a:lnTo>
                <a:lnTo>
                  <a:pt x="850933" y="22971"/>
                </a:lnTo>
                <a:lnTo>
                  <a:pt x="811813" y="12378"/>
                </a:lnTo>
                <a:lnTo>
                  <a:pt x="770554" y="8038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25230" y="1629760"/>
            <a:ext cx="1851025" cy="1927225"/>
          </a:xfrm>
          <a:custGeom>
            <a:avLst/>
            <a:gdLst/>
            <a:ahLst/>
            <a:cxnLst/>
            <a:rect l="l" t="t" r="r" b="b"/>
            <a:pathLst>
              <a:path w="1851025" h="1927225">
                <a:moveTo>
                  <a:pt x="1753595" y="1172286"/>
                </a:moveTo>
                <a:lnTo>
                  <a:pt x="582205" y="1172286"/>
                </a:lnTo>
                <a:lnTo>
                  <a:pt x="630863" y="1172347"/>
                </a:lnTo>
                <a:lnTo>
                  <a:pt x="676615" y="1174361"/>
                </a:lnTo>
                <a:lnTo>
                  <a:pt x="718704" y="1178825"/>
                </a:lnTo>
                <a:lnTo>
                  <a:pt x="756372" y="1186233"/>
                </a:lnTo>
                <a:lnTo>
                  <a:pt x="815419" y="1211864"/>
                </a:lnTo>
                <a:lnTo>
                  <a:pt x="844624" y="1239217"/>
                </a:lnTo>
                <a:lnTo>
                  <a:pt x="866221" y="1272212"/>
                </a:lnTo>
                <a:lnTo>
                  <a:pt x="881436" y="1310032"/>
                </a:lnTo>
                <a:lnTo>
                  <a:pt x="891388" y="1351701"/>
                </a:lnTo>
                <a:lnTo>
                  <a:pt x="897223" y="1396280"/>
                </a:lnTo>
                <a:lnTo>
                  <a:pt x="900088" y="1442833"/>
                </a:lnTo>
                <a:lnTo>
                  <a:pt x="901129" y="1490423"/>
                </a:lnTo>
                <a:lnTo>
                  <a:pt x="901491" y="1538111"/>
                </a:lnTo>
                <a:lnTo>
                  <a:pt x="902320" y="1584961"/>
                </a:lnTo>
                <a:lnTo>
                  <a:pt x="904764" y="1630036"/>
                </a:lnTo>
                <a:lnTo>
                  <a:pt x="909967" y="1672399"/>
                </a:lnTo>
                <a:lnTo>
                  <a:pt x="919076" y="1711112"/>
                </a:lnTo>
                <a:lnTo>
                  <a:pt x="953595" y="1773839"/>
                </a:lnTo>
                <a:lnTo>
                  <a:pt x="987627" y="1804353"/>
                </a:lnTo>
                <a:lnTo>
                  <a:pt x="1028264" y="1831087"/>
                </a:lnTo>
                <a:lnTo>
                  <a:pt x="1074238" y="1854191"/>
                </a:lnTo>
                <a:lnTo>
                  <a:pt x="1124284" y="1873813"/>
                </a:lnTo>
                <a:lnTo>
                  <a:pt x="1177134" y="1890103"/>
                </a:lnTo>
                <a:lnTo>
                  <a:pt x="1231521" y="1903210"/>
                </a:lnTo>
                <a:lnTo>
                  <a:pt x="1286178" y="1913284"/>
                </a:lnTo>
                <a:lnTo>
                  <a:pt x="1339838" y="1920475"/>
                </a:lnTo>
                <a:lnTo>
                  <a:pt x="1391235" y="1924931"/>
                </a:lnTo>
                <a:lnTo>
                  <a:pt x="1439101" y="1926803"/>
                </a:lnTo>
                <a:lnTo>
                  <a:pt x="1482169" y="1926239"/>
                </a:lnTo>
                <a:lnTo>
                  <a:pt x="1531754" y="1920795"/>
                </a:lnTo>
                <a:lnTo>
                  <a:pt x="1581334" y="1909272"/>
                </a:lnTo>
                <a:lnTo>
                  <a:pt x="1629852" y="1892532"/>
                </a:lnTo>
                <a:lnTo>
                  <a:pt x="1676250" y="1871440"/>
                </a:lnTo>
                <a:lnTo>
                  <a:pt x="1719470" y="1846860"/>
                </a:lnTo>
                <a:lnTo>
                  <a:pt x="1758456" y="1819653"/>
                </a:lnTo>
                <a:lnTo>
                  <a:pt x="1792148" y="1790684"/>
                </a:lnTo>
                <a:lnTo>
                  <a:pt x="1819488" y="1760816"/>
                </a:lnTo>
                <a:lnTo>
                  <a:pt x="1850610" y="1695352"/>
                </a:lnTo>
                <a:lnTo>
                  <a:pt x="1850358" y="1655979"/>
                </a:lnTo>
                <a:lnTo>
                  <a:pt x="1841510" y="1613742"/>
                </a:lnTo>
                <a:lnTo>
                  <a:pt x="1826911" y="1569591"/>
                </a:lnTo>
                <a:lnTo>
                  <a:pt x="1791843" y="1479346"/>
                </a:lnTo>
                <a:lnTo>
                  <a:pt x="1777065" y="1435150"/>
                </a:lnTo>
                <a:lnTo>
                  <a:pt x="1767919" y="1392839"/>
                </a:lnTo>
                <a:lnTo>
                  <a:pt x="1762125" y="1339856"/>
                </a:lnTo>
                <a:lnTo>
                  <a:pt x="1758437" y="1289268"/>
                </a:lnTo>
                <a:lnTo>
                  <a:pt x="1756059" y="1239177"/>
                </a:lnTo>
                <a:lnTo>
                  <a:pt x="1753595" y="1172286"/>
                </a:lnTo>
                <a:close/>
              </a:path>
              <a:path w="1851025" h="1927225">
                <a:moveTo>
                  <a:pt x="150706" y="831051"/>
                </a:moveTo>
                <a:lnTo>
                  <a:pt x="111313" y="832378"/>
                </a:lnTo>
                <a:lnTo>
                  <a:pt x="50244" y="843564"/>
                </a:lnTo>
                <a:lnTo>
                  <a:pt x="29247" y="879011"/>
                </a:lnTo>
                <a:lnTo>
                  <a:pt x="2985" y="934417"/>
                </a:lnTo>
                <a:lnTo>
                  <a:pt x="0" y="970413"/>
                </a:lnTo>
                <a:lnTo>
                  <a:pt x="5298" y="1022631"/>
                </a:lnTo>
                <a:lnTo>
                  <a:pt x="20018" y="1099088"/>
                </a:lnTo>
                <a:lnTo>
                  <a:pt x="47347" y="1143579"/>
                </a:lnTo>
                <a:lnTo>
                  <a:pt x="102435" y="1170119"/>
                </a:lnTo>
                <a:lnTo>
                  <a:pt x="179224" y="1182671"/>
                </a:lnTo>
                <a:lnTo>
                  <a:pt x="223862" y="1184941"/>
                </a:lnTo>
                <a:lnTo>
                  <a:pt x="271653" y="1185200"/>
                </a:lnTo>
                <a:lnTo>
                  <a:pt x="321840" y="1183945"/>
                </a:lnTo>
                <a:lnTo>
                  <a:pt x="531399" y="1173684"/>
                </a:lnTo>
                <a:lnTo>
                  <a:pt x="582205" y="1172286"/>
                </a:lnTo>
                <a:lnTo>
                  <a:pt x="1753595" y="1172286"/>
                </a:lnTo>
                <a:lnTo>
                  <a:pt x="1752071" y="1133286"/>
                </a:lnTo>
                <a:lnTo>
                  <a:pt x="1748869" y="1073688"/>
                </a:lnTo>
                <a:lnTo>
                  <a:pt x="1745328" y="1024428"/>
                </a:lnTo>
                <a:lnTo>
                  <a:pt x="1740853" y="970413"/>
                </a:lnTo>
                <a:lnTo>
                  <a:pt x="1736221" y="916068"/>
                </a:lnTo>
                <a:lnTo>
                  <a:pt x="1731661" y="859423"/>
                </a:lnTo>
                <a:lnTo>
                  <a:pt x="1731237" y="853247"/>
                </a:lnTo>
                <a:lnTo>
                  <a:pt x="569150" y="853247"/>
                </a:lnTo>
                <a:lnTo>
                  <a:pt x="514528" y="852203"/>
                </a:lnTo>
                <a:lnTo>
                  <a:pt x="458912" y="849610"/>
                </a:lnTo>
                <a:lnTo>
                  <a:pt x="243067" y="834295"/>
                </a:lnTo>
                <a:lnTo>
                  <a:pt x="194900" y="831866"/>
                </a:lnTo>
                <a:lnTo>
                  <a:pt x="150706" y="831051"/>
                </a:lnTo>
                <a:close/>
              </a:path>
              <a:path w="1851025" h="1927225">
                <a:moveTo>
                  <a:pt x="1461089" y="0"/>
                </a:moveTo>
                <a:lnTo>
                  <a:pt x="1403562" y="935"/>
                </a:lnTo>
                <a:lnTo>
                  <a:pt x="1345263" y="3961"/>
                </a:lnTo>
                <a:lnTo>
                  <a:pt x="1287268" y="9296"/>
                </a:lnTo>
                <a:lnTo>
                  <a:pt x="1230653" y="17161"/>
                </a:lnTo>
                <a:lnTo>
                  <a:pt x="1176493" y="27776"/>
                </a:lnTo>
                <a:lnTo>
                  <a:pt x="1125864" y="41361"/>
                </a:lnTo>
                <a:lnTo>
                  <a:pt x="1079842" y="58136"/>
                </a:lnTo>
                <a:lnTo>
                  <a:pt x="1039502" y="78322"/>
                </a:lnTo>
                <a:lnTo>
                  <a:pt x="1005919" y="102138"/>
                </a:lnTo>
                <a:lnTo>
                  <a:pt x="963991" y="159559"/>
                </a:lnTo>
                <a:lnTo>
                  <a:pt x="950033" y="196122"/>
                </a:lnTo>
                <a:lnTo>
                  <a:pt x="939816" y="236887"/>
                </a:lnTo>
                <a:lnTo>
                  <a:pt x="932640" y="281082"/>
                </a:lnTo>
                <a:lnTo>
                  <a:pt x="927809" y="327934"/>
                </a:lnTo>
                <a:lnTo>
                  <a:pt x="924623" y="376669"/>
                </a:lnTo>
                <a:lnTo>
                  <a:pt x="922384" y="426513"/>
                </a:lnTo>
                <a:lnTo>
                  <a:pt x="920393" y="476695"/>
                </a:lnTo>
                <a:lnTo>
                  <a:pt x="917954" y="526439"/>
                </a:lnTo>
                <a:lnTo>
                  <a:pt x="914367" y="574974"/>
                </a:lnTo>
                <a:lnTo>
                  <a:pt x="908934" y="621525"/>
                </a:lnTo>
                <a:lnTo>
                  <a:pt x="900957" y="665319"/>
                </a:lnTo>
                <a:lnTo>
                  <a:pt x="889738" y="705584"/>
                </a:lnTo>
                <a:lnTo>
                  <a:pt x="874578" y="741544"/>
                </a:lnTo>
                <a:lnTo>
                  <a:pt x="829643" y="797463"/>
                </a:lnTo>
                <a:lnTo>
                  <a:pt x="761139" y="831391"/>
                </a:lnTo>
                <a:lnTo>
                  <a:pt x="718772" y="841814"/>
                </a:lnTo>
                <a:lnTo>
                  <a:pt x="672100" y="848579"/>
                </a:lnTo>
                <a:lnTo>
                  <a:pt x="621950" y="852215"/>
                </a:lnTo>
                <a:lnTo>
                  <a:pt x="569150" y="853247"/>
                </a:lnTo>
                <a:lnTo>
                  <a:pt x="1731237" y="853247"/>
                </a:lnTo>
                <a:lnTo>
                  <a:pt x="1727768" y="802772"/>
                </a:lnTo>
                <a:lnTo>
                  <a:pt x="1725045" y="747344"/>
                </a:lnTo>
                <a:lnTo>
                  <a:pt x="1723995" y="694365"/>
                </a:lnTo>
                <a:lnTo>
                  <a:pt x="1725120" y="645063"/>
                </a:lnTo>
                <a:lnTo>
                  <a:pt x="1730813" y="592807"/>
                </a:lnTo>
                <a:lnTo>
                  <a:pt x="1741116" y="543150"/>
                </a:lnTo>
                <a:lnTo>
                  <a:pt x="1754029" y="495597"/>
                </a:lnTo>
                <a:lnTo>
                  <a:pt x="1767553" y="449652"/>
                </a:lnTo>
                <a:lnTo>
                  <a:pt x="1779688" y="404820"/>
                </a:lnTo>
                <a:lnTo>
                  <a:pt x="1788435" y="360606"/>
                </a:lnTo>
                <a:lnTo>
                  <a:pt x="1791795" y="316514"/>
                </a:lnTo>
                <a:lnTo>
                  <a:pt x="1794539" y="275884"/>
                </a:lnTo>
                <a:lnTo>
                  <a:pt x="1800650" y="232696"/>
                </a:lnTo>
                <a:lnTo>
                  <a:pt x="1806945" y="188844"/>
                </a:lnTo>
                <a:lnTo>
                  <a:pt x="1810242" y="146223"/>
                </a:lnTo>
                <a:lnTo>
                  <a:pt x="1807360" y="106727"/>
                </a:lnTo>
                <a:lnTo>
                  <a:pt x="1770331" y="44690"/>
                </a:lnTo>
                <a:lnTo>
                  <a:pt x="1729819" y="25938"/>
                </a:lnTo>
                <a:lnTo>
                  <a:pt x="1661973" y="12749"/>
                </a:lnTo>
                <a:lnTo>
                  <a:pt x="1618287" y="7528"/>
                </a:lnTo>
                <a:lnTo>
                  <a:pt x="1569528" y="3516"/>
                </a:lnTo>
                <a:lnTo>
                  <a:pt x="1516770" y="933"/>
                </a:lnTo>
                <a:lnTo>
                  <a:pt x="1461089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25614" y="3058710"/>
            <a:ext cx="1977389" cy="1936114"/>
          </a:xfrm>
          <a:custGeom>
            <a:avLst/>
            <a:gdLst/>
            <a:ahLst/>
            <a:cxnLst/>
            <a:rect l="l" t="t" r="r" b="b"/>
            <a:pathLst>
              <a:path w="1977390" h="1936114">
                <a:moveTo>
                  <a:pt x="1930951" y="1893919"/>
                </a:moveTo>
                <a:lnTo>
                  <a:pt x="872369" y="1893919"/>
                </a:lnTo>
                <a:lnTo>
                  <a:pt x="920214" y="1894509"/>
                </a:lnTo>
                <a:lnTo>
                  <a:pt x="1051410" y="1897464"/>
                </a:lnTo>
                <a:lnTo>
                  <a:pt x="1090259" y="1898908"/>
                </a:lnTo>
                <a:lnTo>
                  <a:pt x="1134261" y="1901343"/>
                </a:lnTo>
                <a:lnTo>
                  <a:pt x="1461557" y="1925420"/>
                </a:lnTo>
                <a:lnTo>
                  <a:pt x="1575501" y="1932189"/>
                </a:lnTo>
                <a:lnTo>
                  <a:pt x="1629770" y="1934427"/>
                </a:lnTo>
                <a:lnTo>
                  <a:pt x="1681168" y="1935630"/>
                </a:lnTo>
                <a:lnTo>
                  <a:pt x="1728890" y="1935595"/>
                </a:lnTo>
                <a:lnTo>
                  <a:pt x="1772136" y="1934120"/>
                </a:lnTo>
                <a:lnTo>
                  <a:pt x="1810102" y="1931002"/>
                </a:lnTo>
                <a:lnTo>
                  <a:pt x="1841985" y="1926039"/>
                </a:lnTo>
                <a:lnTo>
                  <a:pt x="1897757" y="1910651"/>
                </a:lnTo>
                <a:lnTo>
                  <a:pt x="1930951" y="1893919"/>
                </a:lnTo>
                <a:close/>
              </a:path>
              <a:path w="1977390" h="1936114">
                <a:moveTo>
                  <a:pt x="1012718" y="0"/>
                </a:moveTo>
                <a:lnTo>
                  <a:pt x="960595" y="7641"/>
                </a:lnTo>
                <a:lnTo>
                  <a:pt x="884659" y="25738"/>
                </a:lnTo>
                <a:lnTo>
                  <a:pt x="845681" y="51342"/>
                </a:lnTo>
                <a:lnTo>
                  <a:pt x="821239" y="100562"/>
                </a:lnTo>
                <a:lnTo>
                  <a:pt x="808439" y="169283"/>
                </a:lnTo>
                <a:lnTo>
                  <a:pt x="805501" y="209670"/>
                </a:lnTo>
                <a:lnTo>
                  <a:pt x="804388" y="253389"/>
                </a:lnTo>
                <a:lnTo>
                  <a:pt x="804740" y="299925"/>
                </a:lnTo>
                <a:lnTo>
                  <a:pt x="806194" y="348765"/>
                </a:lnTo>
                <a:lnTo>
                  <a:pt x="808388" y="399393"/>
                </a:lnTo>
                <a:lnTo>
                  <a:pt x="813552" y="503957"/>
                </a:lnTo>
                <a:lnTo>
                  <a:pt x="815798" y="556864"/>
                </a:lnTo>
                <a:lnTo>
                  <a:pt x="817338" y="609502"/>
                </a:lnTo>
                <a:lnTo>
                  <a:pt x="817810" y="661357"/>
                </a:lnTo>
                <a:lnTo>
                  <a:pt x="816852" y="711914"/>
                </a:lnTo>
                <a:lnTo>
                  <a:pt x="814104" y="760658"/>
                </a:lnTo>
                <a:lnTo>
                  <a:pt x="809202" y="807075"/>
                </a:lnTo>
                <a:lnTo>
                  <a:pt x="801786" y="850652"/>
                </a:lnTo>
                <a:lnTo>
                  <a:pt x="791494" y="890872"/>
                </a:lnTo>
                <a:lnTo>
                  <a:pt x="777964" y="927222"/>
                </a:lnTo>
                <a:lnTo>
                  <a:pt x="734106" y="999059"/>
                </a:lnTo>
                <a:lnTo>
                  <a:pt x="702012" y="1036412"/>
                </a:lnTo>
                <a:lnTo>
                  <a:pt x="665284" y="1071432"/>
                </a:lnTo>
                <a:lnTo>
                  <a:pt x="624657" y="1104306"/>
                </a:lnTo>
                <a:lnTo>
                  <a:pt x="580862" y="1135221"/>
                </a:lnTo>
                <a:lnTo>
                  <a:pt x="534633" y="1164362"/>
                </a:lnTo>
                <a:lnTo>
                  <a:pt x="486703" y="1191917"/>
                </a:lnTo>
                <a:lnTo>
                  <a:pt x="437803" y="1218072"/>
                </a:lnTo>
                <a:lnTo>
                  <a:pt x="388668" y="1243013"/>
                </a:lnTo>
                <a:lnTo>
                  <a:pt x="247175" y="1312417"/>
                </a:lnTo>
                <a:lnTo>
                  <a:pt x="204425" y="1334367"/>
                </a:lnTo>
                <a:lnTo>
                  <a:pt x="165103" y="1356035"/>
                </a:lnTo>
                <a:lnTo>
                  <a:pt x="129942" y="1377608"/>
                </a:lnTo>
                <a:lnTo>
                  <a:pt x="75034" y="1421214"/>
                </a:lnTo>
                <a:lnTo>
                  <a:pt x="33094" y="1472707"/>
                </a:lnTo>
                <a:lnTo>
                  <a:pt x="9387" y="1520130"/>
                </a:lnTo>
                <a:lnTo>
                  <a:pt x="0" y="1564063"/>
                </a:lnTo>
                <a:lnTo>
                  <a:pt x="1020" y="1605085"/>
                </a:lnTo>
                <a:lnTo>
                  <a:pt x="8537" y="1643777"/>
                </a:lnTo>
                <a:lnTo>
                  <a:pt x="18637" y="1680718"/>
                </a:lnTo>
                <a:lnTo>
                  <a:pt x="27409" y="1716489"/>
                </a:lnTo>
                <a:lnTo>
                  <a:pt x="36251" y="1758227"/>
                </a:lnTo>
                <a:lnTo>
                  <a:pt x="48402" y="1799566"/>
                </a:lnTo>
                <a:lnTo>
                  <a:pt x="66113" y="1838520"/>
                </a:lnTo>
                <a:lnTo>
                  <a:pt x="91634" y="1873104"/>
                </a:lnTo>
                <a:lnTo>
                  <a:pt x="127248" y="1901343"/>
                </a:lnTo>
                <a:lnTo>
                  <a:pt x="175110" y="1921213"/>
                </a:lnTo>
                <a:lnTo>
                  <a:pt x="256118" y="1930801"/>
                </a:lnTo>
                <a:lnTo>
                  <a:pt x="305842" y="1930301"/>
                </a:lnTo>
                <a:lnTo>
                  <a:pt x="359693" y="1927264"/>
                </a:lnTo>
                <a:lnTo>
                  <a:pt x="416156" y="1922436"/>
                </a:lnTo>
                <a:lnTo>
                  <a:pt x="586070" y="1904640"/>
                </a:lnTo>
                <a:lnTo>
                  <a:pt x="637833" y="1900087"/>
                </a:lnTo>
                <a:lnTo>
                  <a:pt x="684634" y="1897464"/>
                </a:lnTo>
                <a:lnTo>
                  <a:pt x="787606" y="1894509"/>
                </a:lnTo>
                <a:lnTo>
                  <a:pt x="829805" y="1893919"/>
                </a:lnTo>
                <a:lnTo>
                  <a:pt x="1930951" y="1893919"/>
                </a:lnTo>
                <a:lnTo>
                  <a:pt x="1936334" y="1891205"/>
                </a:lnTo>
                <a:lnTo>
                  <a:pt x="1960551" y="1866953"/>
                </a:lnTo>
                <a:lnTo>
                  <a:pt x="1973242" y="1837150"/>
                </a:lnTo>
                <a:lnTo>
                  <a:pt x="1977242" y="1801048"/>
                </a:lnTo>
                <a:lnTo>
                  <a:pt x="1975386" y="1757902"/>
                </a:lnTo>
                <a:lnTo>
                  <a:pt x="1970509" y="1706964"/>
                </a:lnTo>
                <a:lnTo>
                  <a:pt x="1959176" y="1629856"/>
                </a:lnTo>
                <a:lnTo>
                  <a:pt x="1949822" y="1583550"/>
                </a:lnTo>
                <a:lnTo>
                  <a:pt x="1938054" y="1533708"/>
                </a:lnTo>
                <a:lnTo>
                  <a:pt x="1923904" y="1481553"/>
                </a:lnTo>
                <a:lnTo>
                  <a:pt x="1907406" y="1428310"/>
                </a:lnTo>
                <a:lnTo>
                  <a:pt x="1888593" y="1375202"/>
                </a:lnTo>
                <a:lnTo>
                  <a:pt x="1867498" y="1323452"/>
                </a:lnTo>
                <a:lnTo>
                  <a:pt x="1844154" y="1274285"/>
                </a:lnTo>
                <a:lnTo>
                  <a:pt x="1818594" y="1228924"/>
                </a:lnTo>
                <a:lnTo>
                  <a:pt x="1790852" y="1188592"/>
                </a:lnTo>
                <a:lnTo>
                  <a:pt x="1760959" y="1154514"/>
                </a:lnTo>
                <a:lnTo>
                  <a:pt x="1697575" y="1115644"/>
                </a:lnTo>
                <a:lnTo>
                  <a:pt x="1659443" y="1104540"/>
                </a:lnTo>
                <a:lnTo>
                  <a:pt x="1618169" y="1097364"/>
                </a:lnTo>
                <a:lnTo>
                  <a:pt x="1574619" y="1092898"/>
                </a:lnTo>
                <a:lnTo>
                  <a:pt x="1484147" y="1087220"/>
                </a:lnTo>
                <a:lnTo>
                  <a:pt x="1438954" y="1083570"/>
                </a:lnTo>
                <a:lnTo>
                  <a:pt x="1394942" y="1077755"/>
                </a:lnTo>
                <a:lnTo>
                  <a:pt x="1352976" y="1068556"/>
                </a:lnTo>
                <a:lnTo>
                  <a:pt x="1313921" y="1054753"/>
                </a:lnTo>
                <a:lnTo>
                  <a:pt x="1278640" y="1035129"/>
                </a:lnTo>
                <a:lnTo>
                  <a:pt x="1247998" y="1008464"/>
                </a:lnTo>
                <a:lnTo>
                  <a:pt x="1222860" y="973539"/>
                </a:lnTo>
                <a:lnTo>
                  <a:pt x="1195953" y="903004"/>
                </a:lnTo>
                <a:lnTo>
                  <a:pt x="1186355" y="859537"/>
                </a:lnTo>
                <a:lnTo>
                  <a:pt x="1178954" y="811569"/>
                </a:lnTo>
                <a:lnTo>
                  <a:pt x="1173472" y="759825"/>
                </a:lnTo>
                <a:lnTo>
                  <a:pt x="1169629" y="705031"/>
                </a:lnTo>
                <a:lnTo>
                  <a:pt x="1167147" y="647910"/>
                </a:lnTo>
                <a:lnTo>
                  <a:pt x="1165745" y="589188"/>
                </a:lnTo>
                <a:lnTo>
                  <a:pt x="1165146" y="529588"/>
                </a:lnTo>
                <a:lnTo>
                  <a:pt x="1165069" y="469837"/>
                </a:lnTo>
                <a:lnTo>
                  <a:pt x="1165261" y="399393"/>
                </a:lnTo>
                <a:lnTo>
                  <a:pt x="1165353" y="348765"/>
                </a:lnTo>
                <a:lnTo>
                  <a:pt x="1165183" y="296914"/>
                </a:lnTo>
                <a:lnTo>
                  <a:pt x="1164405" y="243800"/>
                </a:lnTo>
                <a:lnTo>
                  <a:pt x="1162754" y="194157"/>
                </a:lnTo>
                <a:lnTo>
                  <a:pt x="1159951" y="148710"/>
                </a:lnTo>
                <a:lnTo>
                  <a:pt x="1155716" y="108182"/>
                </a:lnTo>
                <a:lnTo>
                  <a:pt x="1141834" y="44788"/>
                </a:lnTo>
                <a:lnTo>
                  <a:pt x="1105586" y="25209"/>
                </a:lnTo>
                <a:lnTo>
                  <a:pt x="1048966" y="1354"/>
                </a:lnTo>
                <a:lnTo>
                  <a:pt x="1012718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16500" y="1816100"/>
            <a:ext cx="278130" cy="1905"/>
          </a:xfrm>
          <a:custGeom>
            <a:avLst/>
            <a:gdLst/>
            <a:ahLst/>
            <a:cxnLst/>
            <a:rect l="l" t="t" r="r" b="b"/>
            <a:pathLst>
              <a:path w="278129" h="1905">
                <a:moveTo>
                  <a:pt x="0" y="0"/>
                </a:moveTo>
                <a:lnTo>
                  <a:pt x="277875" y="165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16500" y="2460625"/>
            <a:ext cx="278130" cy="3175"/>
          </a:xfrm>
          <a:custGeom>
            <a:avLst/>
            <a:gdLst/>
            <a:ahLst/>
            <a:cxnLst/>
            <a:rect l="l" t="t" r="r" b="b"/>
            <a:pathLst>
              <a:path w="278129" h="3175">
                <a:moveTo>
                  <a:pt x="0" y="3175"/>
                </a:moveTo>
                <a:lnTo>
                  <a:pt x="2778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26025" y="3087623"/>
            <a:ext cx="273050" cy="1905"/>
          </a:xfrm>
          <a:custGeom>
            <a:avLst/>
            <a:gdLst/>
            <a:ahLst/>
            <a:cxnLst/>
            <a:rect l="l" t="t" r="r" b="b"/>
            <a:pathLst>
              <a:path w="273050" h="1905">
                <a:moveTo>
                  <a:pt x="0" y="0"/>
                </a:moveTo>
                <a:lnTo>
                  <a:pt x="273050" y="16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19801" y="2662301"/>
            <a:ext cx="822325" cy="3175"/>
          </a:xfrm>
          <a:custGeom>
            <a:avLst/>
            <a:gdLst/>
            <a:ahLst/>
            <a:cxnLst/>
            <a:rect l="l" t="t" r="r" b="b"/>
            <a:pathLst>
              <a:path w="822325" h="3175">
                <a:moveTo>
                  <a:pt x="0" y="0"/>
                </a:moveTo>
                <a:lnTo>
                  <a:pt x="822325" y="317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54853" y="1511935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40553" y="3137661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854825" y="2668651"/>
            <a:ext cx="640080" cy="1905"/>
          </a:xfrm>
          <a:custGeom>
            <a:avLst/>
            <a:gdLst/>
            <a:ahLst/>
            <a:cxnLst/>
            <a:rect l="l" t="t" r="r" b="b"/>
            <a:pathLst>
              <a:path w="640079" h="1905">
                <a:moveTo>
                  <a:pt x="0" y="0"/>
                </a:moveTo>
                <a:lnTo>
                  <a:pt x="639826" y="152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878826" y="1978025"/>
            <a:ext cx="234950" cy="6350"/>
          </a:xfrm>
          <a:custGeom>
            <a:avLst/>
            <a:gdLst/>
            <a:ahLst/>
            <a:cxnLst/>
            <a:rect l="l" t="t" r="r" b="b"/>
            <a:pathLst>
              <a:path w="234950" h="6350">
                <a:moveTo>
                  <a:pt x="0" y="0"/>
                </a:moveTo>
                <a:lnTo>
                  <a:pt x="234950" y="63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78826" y="3249548"/>
            <a:ext cx="234950" cy="6985"/>
          </a:xfrm>
          <a:custGeom>
            <a:avLst/>
            <a:gdLst/>
            <a:ahLst/>
            <a:cxnLst/>
            <a:rect l="l" t="t" r="r" b="b"/>
            <a:pathLst>
              <a:path w="234950" h="6985">
                <a:moveTo>
                  <a:pt x="0" y="0"/>
                </a:moveTo>
                <a:lnTo>
                  <a:pt x="234950" y="647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618287" y="2997200"/>
            <a:ext cx="0" cy="138430"/>
          </a:xfrm>
          <a:custGeom>
            <a:avLst/>
            <a:gdLst/>
            <a:ahLst/>
            <a:cxnLst/>
            <a:rect l="l" t="t" r="r" b="b"/>
            <a:pathLst>
              <a:path h="138430">
                <a:moveTo>
                  <a:pt x="0" y="0"/>
                </a:moveTo>
                <a:lnTo>
                  <a:pt x="0" y="138112"/>
                </a:lnTo>
              </a:path>
            </a:pathLst>
          </a:custGeom>
          <a:ln w="22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618287" y="3368675"/>
            <a:ext cx="0" cy="292100"/>
          </a:xfrm>
          <a:custGeom>
            <a:avLst/>
            <a:gdLst/>
            <a:ahLst/>
            <a:cxnLst/>
            <a:rect l="l" t="t" r="r" b="b"/>
            <a:pathLst>
              <a:path h="292100">
                <a:moveTo>
                  <a:pt x="0" y="0"/>
                </a:moveTo>
                <a:lnTo>
                  <a:pt x="0" y="292100"/>
                </a:lnTo>
              </a:path>
            </a:pathLst>
          </a:custGeom>
          <a:ln w="22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03925" y="4279900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180326" y="4284598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31760" y="4184091"/>
            <a:ext cx="7937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61330" y="4279519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373626" y="1517650"/>
            <a:ext cx="641350" cy="55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46803" y="1571244"/>
            <a:ext cx="311912" cy="2559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368800" y="2127250"/>
            <a:ext cx="641350" cy="55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642103" y="2180844"/>
            <a:ext cx="311785" cy="2559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397375" y="2736850"/>
            <a:ext cx="641350" cy="55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670678" y="2790444"/>
            <a:ext cx="311785" cy="2559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105775" y="1685925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162035" y="1739519"/>
            <a:ext cx="311785" cy="2559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180451" y="2965450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236584" y="3019044"/>
            <a:ext cx="311912" cy="2559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972300" y="4489450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028560" y="4543044"/>
            <a:ext cx="311785" cy="2559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808726" y="4530725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864859" y="4584319"/>
            <a:ext cx="311912" cy="25590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240398" y="2781807"/>
            <a:ext cx="692276" cy="1979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240398" y="2781807"/>
            <a:ext cx="692785" cy="198120"/>
          </a:xfrm>
          <a:custGeom>
            <a:avLst/>
            <a:gdLst/>
            <a:ahLst/>
            <a:cxnLst/>
            <a:rect l="l" t="t" r="r" b="b"/>
            <a:pathLst>
              <a:path w="692784" h="198119">
                <a:moveTo>
                  <a:pt x="0" y="98932"/>
                </a:moveTo>
                <a:lnTo>
                  <a:pt x="27197" y="60436"/>
                </a:lnTo>
                <a:lnTo>
                  <a:pt x="101377" y="28987"/>
                </a:lnTo>
                <a:lnTo>
                  <a:pt x="152610" y="16903"/>
                </a:lnTo>
                <a:lnTo>
                  <a:pt x="211419" y="7778"/>
                </a:lnTo>
                <a:lnTo>
                  <a:pt x="276413" y="2011"/>
                </a:lnTo>
                <a:lnTo>
                  <a:pt x="346201" y="0"/>
                </a:lnTo>
                <a:lnTo>
                  <a:pt x="415949" y="2011"/>
                </a:lnTo>
                <a:lnTo>
                  <a:pt x="480911" y="7778"/>
                </a:lnTo>
                <a:lnTo>
                  <a:pt x="539697" y="16903"/>
                </a:lnTo>
                <a:lnTo>
                  <a:pt x="590915" y="28987"/>
                </a:lnTo>
                <a:lnTo>
                  <a:pt x="633173" y="43631"/>
                </a:lnTo>
                <a:lnTo>
                  <a:pt x="685246" y="79002"/>
                </a:lnTo>
                <a:lnTo>
                  <a:pt x="692276" y="98932"/>
                </a:lnTo>
                <a:lnTo>
                  <a:pt x="685246" y="118904"/>
                </a:lnTo>
                <a:lnTo>
                  <a:pt x="665081" y="137503"/>
                </a:lnTo>
                <a:lnTo>
                  <a:pt x="590915" y="168989"/>
                </a:lnTo>
                <a:lnTo>
                  <a:pt x="539697" y="181082"/>
                </a:lnTo>
                <a:lnTo>
                  <a:pt x="480911" y="190212"/>
                </a:lnTo>
                <a:lnTo>
                  <a:pt x="415949" y="195981"/>
                </a:lnTo>
                <a:lnTo>
                  <a:pt x="346201" y="197992"/>
                </a:lnTo>
                <a:lnTo>
                  <a:pt x="276413" y="195981"/>
                </a:lnTo>
                <a:lnTo>
                  <a:pt x="211419" y="190212"/>
                </a:lnTo>
                <a:lnTo>
                  <a:pt x="152610" y="181082"/>
                </a:lnTo>
                <a:lnTo>
                  <a:pt x="101377" y="168989"/>
                </a:lnTo>
                <a:lnTo>
                  <a:pt x="59110" y="154330"/>
                </a:lnTo>
                <a:lnTo>
                  <a:pt x="7031" y="118904"/>
                </a:lnTo>
                <a:lnTo>
                  <a:pt x="0" y="98932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237351" y="2624201"/>
            <a:ext cx="698423" cy="2580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237351" y="2624201"/>
            <a:ext cx="693420" cy="232410"/>
          </a:xfrm>
          <a:custGeom>
            <a:avLst/>
            <a:gdLst/>
            <a:ahLst/>
            <a:cxnLst/>
            <a:rect l="l" t="t" r="r" b="b"/>
            <a:pathLst>
              <a:path w="693420" h="232410">
                <a:moveTo>
                  <a:pt x="0" y="116077"/>
                </a:moveTo>
                <a:lnTo>
                  <a:pt x="27239" y="70883"/>
                </a:lnTo>
                <a:lnTo>
                  <a:pt x="101520" y="33988"/>
                </a:lnTo>
                <a:lnTo>
                  <a:pt x="152815" y="19817"/>
                </a:lnTo>
                <a:lnTo>
                  <a:pt x="211687" y="9118"/>
                </a:lnTo>
                <a:lnTo>
                  <a:pt x="276741" y="2357"/>
                </a:lnTo>
                <a:lnTo>
                  <a:pt x="346582" y="0"/>
                </a:lnTo>
                <a:lnTo>
                  <a:pt x="416466" y="2357"/>
                </a:lnTo>
                <a:lnTo>
                  <a:pt x="481552" y="9118"/>
                </a:lnTo>
                <a:lnTo>
                  <a:pt x="540446" y="19817"/>
                </a:lnTo>
                <a:lnTo>
                  <a:pt x="591756" y="33988"/>
                </a:lnTo>
                <a:lnTo>
                  <a:pt x="634089" y="51165"/>
                </a:lnTo>
                <a:lnTo>
                  <a:pt x="686250" y="92676"/>
                </a:lnTo>
                <a:lnTo>
                  <a:pt x="693293" y="116077"/>
                </a:lnTo>
                <a:lnTo>
                  <a:pt x="686250" y="139484"/>
                </a:lnTo>
                <a:lnTo>
                  <a:pt x="666051" y="161291"/>
                </a:lnTo>
                <a:lnTo>
                  <a:pt x="591756" y="198231"/>
                </a:lnTo>
                <a:lnTo>
                  <a:pt x="540446" y="212425"/>
                </a:lnTo>
                <a:lnTo>
                  <a:pt x="481552" y="223144"/>
                </a:lnTo>
                <a:lnTo>
                  <a:pt x="416466" y="229920"/>
                </a:lnTo>
                <a:lnTo>
                  <a:pt x="346582" y="232283"/>
                </a:lnTo>
                <a:lnTo>
                  <a:pt x="276741" y="229920"/>
                </a:lnTo>
                <a:lnTo>
                  <a:pt x="211687" y="223144"/>
                </a:lnTo>
                <a:lnTo>
                  <a:pt x="152815" y="212425"/>
                </a:lnTo>
                <a:lnTo>
                  <a:pt x="101520" y="198231"/>
                </a:lnTo>
                <a:lnTo>
                  <a:pt x="59197" y="181030"/>
                </a:lnTo>
                <a:lnTo>
                  <a:pt x="7042" y="139484"/>
                </a:lnTo>
                <a:lnTo>
                  <a:pt x="0" y="116077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376542" y="2684398"/>
            <a:ext cx="392430" cy="107950"/>
          </a:xfrm>
          <a:custGeom>
            <a:avLst/>
            <a:gdLst/>
            <a:ahLst/>
            <a:cxnLst/>
            <a:rect l="l" t="t" r="r" b="b"/>
            <a:pathLst>
              <a:path w="392429" h="107950">
                <a:moveTo>
                  <a:pt x="0" y="107441"/>
                </a:moveTo>
                <a:lnTo>
                  <a:pt x="121412" y="107441"/>
                </a:lnTo>
                <a:lnTo>
                  <a:pt x="242697" y="0"/>
                </a:lnTo>
                <a:lnTo>
                  <a:pt x="39192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394322" y="2684398"/>
            <a:ext cx="356870" cy="107950"/>
          </a:xfrm>
          <a:custGeom>
            <a:avLst/>
            <a:gdLst/>
            <a:ahLst/>
            <a:cxnLst/>
            <a:rect l="l" t="t" r="r" b="b"/>
            <a:pathLst>
              <a:path w="356870" h="107950">
                <a:moveTo>
                  <a:pt x="0" y="0"/>
                </a:moveTo>
                <a:lnTo>
                  <a:pt x="121284" y="0"/>
                </a:lnTo>
                <a:lnTo>
                  <a:pt x="242697" y="107441"/>
                </a:lnTo>
                <a:lnTo>
                  <a:pt x="356361" y="10744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240398" y="2733167"/>
            <a:ext cx="0" cy="156210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621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930643" y="2740279"/>
            <a:ext cx="0" cy="153670"/>
          </a:xfrm>
          <a:custGeom>
            <a:avLst/>
            <a:gdLst/>
            <a:ahLst/>
            <a:cxnLst/>
            <a:rect l="l" t="t" r="r" b="b"/>
            <a:pathLst>
              <a:path h="153669">
                <a:moveTo>
                  <a:pt x="0" y="0"/>
                </a:moveTo>
                <a:lnTo>
                  <a:pt x="0" y="15341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066533" y="3547617"/>
            <a:ext cx="665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849998" y="3794125"/>
            <a:ext cx="177165" cy="307975"/>
          </a:xfrm>
          <a:custGeom>
            <a:avLst/>
            <a:gdLst/>
            <a:ahLst/>
            <a:cxnLst/>
            <a:rect l="l" t="t" r="r" b="b"/>
            <a:pathLst>
              <a:path w="177165" h="307975">
                <a:moveTo>
                  <a:pt x="4191" y="222885"/>
                </a:moveTo>
                <a:lnTo>
                  <a:pt x="0" y="307975"/>
                </a:lnTo>
                <a:lnTo>
                  <a:pt x="70611" y="260223"/>
                </a:lnTo>
                <a:lnTo>
                  <a:pt x="62704" y="255777"/>
                </a:lnTo>
                <a:lnTo>
                  <a:pt x="36702" y="255777"/>
                </a:lnTo>
                <a:lnTo>
                  <a:pt x="25653" y="249555"/>
                </a:lnTo>
                <a:lnTo>
                  <a:pt x="31894" y="238458"/>
                </a:lnTo>
                <a:lnTo>
                  <a:pt x="4191" y="222885"/>
                </a:lnTo>
                <a:close/>
              </a:path>
              <a:path w="177165" h="307975">
                <a:moveTo>
                  <a:pt x="31894" y="238458"/>
                </a:moveTo>
                <a:lnTo>
                  <a:pt x="25653" y="249555"/>
                </a:lnTo>
                <a:lnTo>
                  <a:pt x="36702" y="255777"/>
                </a:lnTo>
                <a:lnTo>
                  <a:pt x="42950" y="244673"/>
                </a:lnTo>
                <a:lnTo>
                  <a:pt x="31894" y="238458"/>
                </a:lnTo>
                <a:close/>
              </a:path>
              <a:path w="177165" h="307975">
                <a:moveTo>
                  <a:pt x="42950" y="244673"/>
                </a:moveTo>
                <a:lnTo>
                  <a:pt x="36702" y="255777"/>
                </a:lnTo>
                <a:lnTo>
                  <a:pt x="62704" y="255777"/>
                </a:lnTo>
                <a:lnTo>
                  <a:pt x="42950" y="244673"/>
                </a:lnTo>
                <a:close/>
              </a:path>
              <a:path w="177165" h="307975">
                <a:moveTo>
                  <a:pt x="165989" y="0"/>
                </a:moveTo>
                <a:lnTo>
                  <a:pt x="31894" y="238458"/>
                </a:lnTo>
                <a:lnTo>
                  <a:pt x="42950" y="244673"/>
                </a:lnTo>
                <a:lnTo>
                  <a:pt x="177037" y="6350"/>
                </a:lnTo>
                <a:lnTo>
                  <a:pt x="165989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130800" y="2163762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80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054853" y="2155062"/>
            <a:ext cx="2546985" cy="4927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83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644525" marR="0" lvl="0" indent="0" algn="l" defTabSz="914400" rtl="0" eaLnBrk="1" fontAlgn="auto" latinLnBrk="0" hangingPunct="1">
              <a:lnSpc>
                <a:spcPts val="18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5300" algn="l"/>
              </a:tabLst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.4</a:t>
            </a: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.9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835900" y="2149538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80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832725" y="2949638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80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480175" y="3135312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79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83553" y="3118866"/>
            <a:ext cx="89661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269860" y="2909061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666735" y="2150110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7377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4-52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4766" y="1459763"/>
            <a:ext cx="3551554" cy="412305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recipe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5600" algn="l"/>
              </a:tabLst>
              <a:defRPr/>
            </a:pP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determine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subnets,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detach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each 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interface from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its </a:t>
            </a:r>
            <a:r>
              <a:rPr kumimoji="0" sz="28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 </a:t>
            </a:r>
            <a:r>
              <a:rPr kumimoji="0" sz="28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router,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creating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islands of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isolated 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Wingdings"/>
              <a:buChar char=""/>
              <a:tabLst>
                <a:tab pos="35560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each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isolated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called </a:t>
            </a: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1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7403" y="5796178"/>
            <a:ext cx="2169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mask:</a:t>
            </a:r>
            <a:r>
              <a:rPr kumimoji="0" sz="2400" b="0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/24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60372" y="225932"/>
            <a:ext cx="18465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Su</a:t>
            </a:r>
            <a:r>
              <a:rPr sz="4400" i="0" spc="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  <a:r>
              <a:rPr sz="4400" i="0" spc="-20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ts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2300" y="855662"/>
            <a:ext cx="2011426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64126" y="924559"/>
            <a:ext cx="3879215" cy="574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2155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223.1.1.0/24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543175" marR="0" lvl="0" indent="0" algn="l" defTabSz="914400" rtl="0" eaLnBrk="1" fontAlgn="auto" latinLnBrk="0" hangingPunct="1">
              <a:lnSpc>
                <a:spcPts val="215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223.1.2.0/24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21704" y="5181727"/>
            <a:ext cx="13481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223.1.3.0/24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94708" y="1349613"/>
            <a:ext cx="1906905" cy="1949450"/>
          </a:xfrm>
          <a:custGeom>
            <a:avLst/>
            <a:gdLst/>
            <a:ahLst/>
            <a:cxnLst/>
            <a:rect l="l" t="t" r="r" b="b"/>
            <a:pathLst>
              <a:path w="1906904" h="1949450">
                <a:moveTo>
                  <a:pt x="276669" y="0"/>
                </a:moveTo>
                <a:lnTo>
                  <a:pt x="230100" y="48"/>
                </a:lnTo>
                <a:lnTo>
                  <a:pt x="186652" y="5831"/>
                </a:lnTo>
                <a:lnTo>
                  <a:pt x="147496" y="19034"/>
                </a:lnTo>
                <a:lnTo>
                  <a:pt x="113786" y="41361"/>
                </a:lnTo>
                <a:lnTo>
                  <a:pt x="86740" y="74437"/>
                </a:lnTo>
                <a:lnTo>
                  <a:pt x="61831" y="141039"/>
                </a:lnTo>
                <a:lnTo>
                  <a:pt x="53542" y="183778"/>
                </a:lnTo>
                <a:lnTo>
                  <a:pt x="47612" y="231512"/>
                </a:lnTo>
                <a:lnTo>
                  <a:pt x="43730" y="283268"/>
                </a:lnTo>
                <a:lnTo>
                  <a:pt x="41581" y="338071"/>
                </a:lnTo>
                <a:lnTo>
                  <a:pt x="40854" y="394949"/>
                </a:lnTo>
                <a:lnTo>
                  <a:pt x="41235" y="452929"/>
                </a:lnTo>
                <a:lnTo>
                  <a:pt x="42410" y="511036"/>
                </a:lnTo>
                <a:lnTo>
                  <a:pt x="44068" y="568298"/>
                </a:lnTo>
                <a:lnTo>
                  <a:pt x="45896" y="623742"/>
                </a:lnTo>
                <a:lnTo>
                  <a:pt x="47580" y="676393"/>
                </a:lnTo>
                <a:lnTo>
                  <a:pt x="48807" y="725279"/>
                </a:lnTo>
                <a:lnTo>
                  <a:pt x="49265" y="769427"/>
                </a:lnTo>
                <a:lnTo>
                  <a:pt x="48640" y="807862"/>
                </a:lnTo>
                <a:lnTo>
                  <a:pt x="46414" y="886086"/>
                </a:lnTo>
                <a:lnTo>
                  <a:pt x="45682" y="945035"/>
                </a:lnTo>
                <a:lnTo>
                  <a:pt x="45739" y="1055916"/>
                </a:lnTo>
                <a:lnTo>
                  <a:pt x="43941" y="1136411"/>
                </a:lnTo>
                <a:lnTo>
                  <a:pt x="40832" y="1188407"/>
                </a:lnTo>
                <a:lnTo>
                  <a:pt x="36679" y="1239615"/>
                </a:lnTo>
                <a:lnTo>
                  <a:pt x="32004" y="1290034"/>
                </a:lnTo>
                <a:lnTo>
                  <a:pt x="27328" y="1339658"/>
                </a:lnTo>
                <a:lnTo>
                  <a:pt x="23175" y="1388486"/>
                </a:lnTo>
                <a:lnTo>
                  <a:pt x="20065" y="1436512"/>
                </a:lnTo>
                <a:lnTo>
                  <a:pt x="15859" y="1484975"/>
                </a:lnTo>
                <a:lnTo>
                  <a:pt x="9525" y="1534232"/>
                </a:lnTo>
                <a:lnTo>
                  <a:pt x="3444" y="1582959"/>
                </a:lnTo>
                <a:lnTo>
                  <a:pt x="0" y="1629835"/>
                </a:lnTo>
                <a:lnTo>
                  <a:pt x="1571" y="1673535"/>
                </a:lnTo>
                <a:lnTo>
                  <a:pt x="10540" y="1712737"/>
                </a:lnTo>
                <a:lnTo>
                  <a:pt x="34031" y="1780998"/>
                </a:lnTo>
                <a:lnTo>
                  <a:pt x="78660" y="1837602"/>
                </a:lnTo>
                <a:lnTo>
                  <a:pt x="122148" y="1860537"/>
                </a:lnTo>
                <a:lnTo>
                  <a:pt x="186816" y="1879361"/>
                </a:lnTo>
                <a:lnTo>
                  <a:pt x="262800" y="1894770"/>
                </a:lnTo>
                <a:lnTo>
                  <a:pt x="310001" y="1903465"/>
                </a:lnTo>
                <a:lnTo>
                  <a:pt x="361921" y="1912335"/>
                </a:lnTo>
                <a:lnTo>
                  <a:pt x="417491" y="1921017"/>
                </a:lnTo>
                <a:lnTo>
                  <a:pt x="475645" y="1929147"/>
                </a:lnTo>
                <a:lnTo>
                  <a:pt x="535316" y="1936362"/>
                </a:lnTo>
                <a:lnTo>
                  <a:pt x="595438" y="1942296"/>
                </a:lnTo>
                <a:lnTo>
                  <a:pt x="654944" y="1946588"/>
                </a:lnTo>
                <a:lnTo>
                  <a:pt x="712766" y="1948873"/>
                </a:lnTo>
                <a:lnTo>
                  <a:pt x="767838" y="1948787"/>
                </a:lnTo>
                <a:lnTo>
                  <a:pt x="819094" y="1945966"/>
                </a:lnTo>
                <a:lnTo>
                  <a:pt x="865466" y="1940048"/>
                </a:lnTo>
                <a:lnTo>
                  <a:pt x="905887" y="1930667"/>
                </a:lnTo>
                <a:lnTo>
                  <a:pt x="966360" y="1897358"/>
                </a:lnTo>
                <a:lnTo>
                  <a:pt x="997159" y="1837836"/>
                </a:lnTo>
                <a:lnTo>
                  <a:pt x="1006080" y="1759962"/>
                </a:lnTo>
                <a:lnTo>
                  <a:pt x="1005799" y="1716920"/>
                </a:lnTo>
                <a:lnTo>
                  <a:pt x="1004204" y="1672621"/>
                </a:lnTo>
                <a:lnTo>
                  <a:pt x="1002739" y="1629835"/>
                </a:lnTo>
                <a:lnTo>
                  <a:pt x="1002733" y="1582959"/>
                </a:lnTo>
                <a:lnTo>
                  <a:pt x="1005394" y="1543293"/>
                </a:lnTo>
                <a:lnTo>
                  <a:pt x="1012400" y="1505074"/>
                </a:lnTo>
                <a:lnTo>
                  <a:pt x="1044638" y="1442636"/>
                </a:lnTo>
                <a:lnTo>
                  <a:pt x="1105011" y="1406766"/>
                </a:lnTo>
                <a:lnTo>
                  <a:pt x="1144293" y="1396956"/>
                </a:lnTo>
                <a:lnTo>
                  <a:pt x="1189473" y="1390693"/>
                </a:lnTo>
                <a:lnTo>
                  <a:pt x="1239537" y="1387465"/>
                </a:lnTo>
                <a:lnTo>
                  <a:pt x="1293472" y="1386756"/>
                </a:lnTo>
                <a:lnTo>
                  <a:pt x="1859640" y="1386756"/>
                </a:lnTo>
                <a:lnTo>
                  <a:pt x="1874481" y="1363608"/>
                </a:lnTo>
                <a:lnTo>
                  <a:pt x="1891650" y="1336427"/>
                </a:lnTo>
                <a:lnTo>
                  <a:pt x="1902745" y="1308893"/>
                </a:lnTo>
                <a:lnTo>
                  <a:pt x="1906834" y="1273030"/>
                </a:lnTo>
                <a:lnTo>
                  <a:pt x="1902985" y="1220862"/>
                </a:lnTo>
                <a:lnTo>
                  <a:pt x="1890267" y="1144412"/>
                </a:lnTo>
                <a:lnTo>
                  <a:pt x="1864084" y="1099013"/>
                </a:lnTo>
                <a:lnTo>
                  <a:pt x="1809680" y="1070778"/>
                </a:lnTo>
                <a:lnTo>
                  <a:pt x="1733220" y="1055916"/>
                </a:lnTo>
                <a:lnTo>
                  <a:pt x="1715440" y="1054479"/>
                </a:lnTo>
                <a:lnTo>
                  <a:pt x="1380881" y="1054479"/>
                </a:lnTo>
                <a:lnTo>
                  <a:pt x="1330058" y="1054379"/>
                </a:lnTo>
                <a:lnTo>
                  <a:pt x="1281424" y="1052883"/>
                </a:lnTo>
                <a:lnTo>
                  <a:pt x="1235748" y="1049518"/>
                </a:lnTo>
                <a:lnTo>
                  <a:pt x="1193801" y="1043810"/>
                </a:lnTo>
                <a:lnTo>
                  <a:pt x="1156355" y="1035284"/>
                </a:lnTo>
                <a:lnTo>
                  <a:pt x="1098041" y="1007887"/>
                </a:lnTo>
                <a:lnTo>
                  <a:pt x="1058304" y="945035"/>
                </a:lnTo>
                <a:lnTo>
                  <a:pt x="1043459" y="906307"/>
                </a:lnTo>
                <a:lnTo>
                  <a:pt x="1031499" y="863502"/>
                </a:lnTo>
                <a:lnTo>
                  <a:pt x="1022076" y="817211"/>
                </a:lnTo>
                <a:lnTo>
                  <a:pt x="1014843" y="768028"/>
                </a:lnTo>
                <a:lnTo>
                  <a:pt x="1009452" y="716545"/>
                </a:lnTo>
                <a:lnTo>
                  <a:pt x="1005555" y="663356"/>
                </a:lnTo>
                <a:lnTo>
                  <a:pt x="1002805" y="609052"/>
                </a:lnTo>
                <a:lnTo>
                  <a:pt x="1000855" y="554227"/>
                </a:lnTo>
                <a:lnTo>
                  <a:pt x="999356" y="499474"/>
                </a:lnTo>
                <a:lnTo>
                  <a:pt x="997960" y="445385"/>
                </a:lnTo>
                <a:lnTo>
                  <a:pt x="996321" y="392553"/>
                </a:lnTo>
                <a:lnTo>
                  <a:pt x="994091" y="341570"/>
                </a:lnTo>
                <a:lnTo>
                  <a:pt x="990921" y="293030"/>
                </a:lnTo>
                <a:lnTo>
                  <a:pt x="986464" y="247525"/>
                </a:lnTo>
                <a:lnTo>
                  <a:pt x="980373" y="205648"/>
                </a:lnTo>
                <a:lnTo>
                  <a:pt x="972300" y="167992"/>
                </a:lnTo>
                <a:lnTo>
                  <a:pt x="948816" y="107711"/>
                </a:lnTo>
                <a:lnTo>
                  <a:pt x="920100" y="69093"/>
                </a:lnTo>
                <a:lnTo>
                  <a:pt x="887213" y="41341"/>
                </a:lnTo>
                <a:lnTo>
                  <a:pt x="858520" y="26812"/>
                </a:lnTo>
                <a:lnTo>
                  <a:pt x="515365" y="26812"/>
                </a:lnTo>
                <a:lnTo>
                  <a:pt x="470747" y="23458"/>
                </a:lnTo>
                <a:lnTo>
                  <a:pt x="423398" y="17415"/>
                </a:lnTo>
                <a:lnTo>
                  <a:pt x="374488" y="10368"/>
                </a:lnTo>
                <a:lnTo>
                  <a:pt x="325189" y="4001"/>
                </a:lnTo>
                <a:lnTo>
                  <a:pt x="276669" y="0"/>
                </a:lnTo>
                <a:close/>
              </a:path>
              <a:path w="1906904" h="1949450">
                <a:moveTo>
                  <a:pt x="1859640" y="1386756"/>
                </a:moveTo>
                <a:lnTo>
                  <a:pt x="1293472" y="1386756"/>
                </a:lnTo>
                <a:lnTo>
                  <a:pt x="1350263" y="1388055"/>
                </a:lnTo>
                <a:lnTo>
                  <a:pt x="1408896" y="1390847"/>
                </a:lnTo>
                <a:lnTo>
                  <a:pt x="1641569" y="1406672"/>
                </a:lnTo>
                <a:lnTo>
                  <a:pt x="1694201" y="1409225"/>
                </a:lnTo>
                <a:lnTo>
                  <a:pt x="1742592" y="1410189"/>
                </a:lnTo>
                <a:lnTo>
                  <a:pt x="1785725" y="1409051"/>
                </a:lnTo>
                <a:lnTo>
                  <a:pt x="1822589" y="1405296"/>
                </a:lnTo>
                <a:lnTo>
                  <a:pt x="1852167" y="1398412"/>
                </a:lnTo>
                <a:lnTo>
                  <a:pt x="1859640" y="1386756"/>
                </a:lnTo>
                <a:close/>
              </a:path>
              <a:path w="1906904" h="1949450">
                <a:moveTo>
                  <a:pt x="1590654" y="1050404"/>
                </a:moveTo>
                <a:lnTo>
                  <a:pt x="1380881" y="1054479"/>
                </a:lnTo>
                <a:lnTo>
                  <a:pt x="1715440" y="1054479"/>
                </a:lnTo>
                <a:lnTo>
                  <a:pt x="1688645" y="1052315"/>
                </a:lnTo>
                <a:lnTo>
                  <a:pt x="1640866" y="1050636"/>
                </a:lnTo>
                <a:lnTo>
                  <a:pt x="1590654" y="1050404"/>
                </a:lnTo>
                <a:close/>
              </a:path>
              <a:path w="1906904" h="1949450">
                <a:moveTo>
                  <a:pt x="770554" y="8038"/>
                </a:moveTo>
                <a:lnTo>
                  <a:pt x="727823" y="8407"/>
                </a:lnTo>
                <a:lnTo>
                  <a:pt x="684285" y="11939"/>
                </a:lnTo>
                <a:lnTo>
                  <a:pt x="597448" y="22316"/>
                </a:lnTo>
                <a:lnTo>
                  <a:pt x="555480" y="26072"/>
                </a:lnTo>
                <a:lnTo>
                  <a:pt x="515365" y="26812"/>
                </a:lnTo>
                <a:lnTo>
                  <a:pt x="858520" y="26812"/>
                </a:lnTo>
                <a:lnTo>
                  <a:pt x="850933" y="22971"/>
                </a:lnTo>
                <a:lnTo>
                  <a:pt x="811813" y="12378"/>
                </a:lnTo>
                <a:lnTo>
                  <a:pt x="770554" y="8038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925230" y="1629760"/>
            <a:ext cx="1851025" cy="1927225"/>
          </a:xfrm>
          <a:custGeom>
            <a:avLst/>
            <a:gdLst/>
            <a:ahLst/>
            <a:cxnLst/>
            <a:rect l="l" t="t" r="r" b="b"/>
            <a:pathLst>
              <a:path w="1851025" h="1927225">
                <a:moveTo>
                  <a:pt x="1753595" y="1172286"/>
                </a:moveTo>
                <a:lnTo>
                  <a:pt x="582205" y="1172286"/>
                </a:lnTo>
                <a:lnTo>
                  <a:pt x="630863" y="1172347"/>
                </a:lnTo>
                <a:lnTo>
                  <a:pt x="676615" y="1174361"/>
                </a:lnTo>
                <a:lnTo>
                  <a:pt x="718704" y="1178825"/>
                </a:lnTo>
                <a:lnTo>
                  <a:pt x="756372" y="1186233"/>
                </a:lnTo>
                <a:lnTo>
                  <a:pt x="815419" y="1211864"/>
                </a:lnTo>
                <a:lnTo>
                  <a:pt x="844624" y="1239217"/>
                </a:lnTo>
                <a:lnTo>
                  <a:pt x="866221" y="1272212"/>
                </a:lnTo>
                <a:lnTo>
                  <a:pt x="881436" y="1310032"/>
                </a:lnTo>
                <a:lnTo>
                  <a:pt x="891388" y="1351701"/>
                </a:lnTo>
                <a:lnTo>
                  <a:pt x="897223" y="1396280"/>
                </a:lnTo>
                <a:lnTo>
                  <a:pt x="900088" y="1442833"/>
                </a:lnTo>
                <a:lnTo>
                  <a:pt x="901129" y="1490423"/>
                </a:lnTo>
                <a:lnTo>
                  <a:pt x="901491" y="1538111"/>
                </a:lnTo>
                <a:lnTo>
                  <a:pt x="902320" y="1584961"/>
                </a:lnTo>
                <a:lnTo>
                  <a:pt x="904764" y="1630036"/>
                </a:lnTo>
                <a:lnTo>
                  <a:pt x="909967" y="1672399"/>
                </a:lnTo>
                <a:lnTo>
                  <a:pt x="919076" y="1711112"/>
                </a:lnTo>
                <a:lnTo>
                  <a:pt x="953595" y="1773839"/>
                </a:lnTo>
                <a:lnTo>
                  <a:pt x="987627" y="1804353"/>
                </a:lnTo>
                <a:lnTo>
                  <a:pt x="1028264" y="1831087"/>
                </a:lnTo>
                <a:lnTo>
                  <a:pt x="1074238" y="1854191"/>
                </a:lnTo>
                <a:lnTo>
                  <a:pt x="1124284" y="1873813"/>
                </a:lnTo>
                <a:lnTo>
                  <a:pt x="1177134" y="1890103"/>
                </a:lnTo>
                <a:lnTo>
                  <a:pt x="1231521" y="1903210"/>
                </a:lnTo>
                <a:lnTo>
                  <a:pt x="1286178" y="1913284"/>
                </a:lnTo>
                <a:lnTo>
                  <a:pt x="1339838" y="1920475"/>
                </a:lnTo>
                <a:lnTo>
                  <a:pt x="1391235" y="1924931"/>
                </a:lnTo>
                <a:lnTo>
                  <a:pt x="1439101" y="1926803"/>
                </a:lnTo>
                <a:lnTo>
                  <a:pt x="1482169" y="1926239"/>
                </a:lnTo>
                <a:lnTo>
                  <a:pt x="1531754" y="1920795"/>
                </a:lnTo>
                <a:lnTo>
                  <a:pt x="1581334" y="1909272"/>
                </a:lnTo>
                <a:lnTo>
                  <a:pt x="1629852" y="1892532"/>
                </a:lnTo>
                <a:lnTo>
                  <a:pt x="1676250" y="1871440"/>
                </a:lnTo>
                <a:lnTo>
                  <a:pt x="1719470" y="1846860"/>
                </a:lnTo>
                <a:lnTo>
                  <a:pt x="1758456" y="1819653"/>
                </a:lnTo>
                <a:lnTo>
                  <a:pt x="1792148" y="1790684"/>
                </a:lnTo>
                <a:lnTo>
                  <a:pt x="1819488" y="1760816"/>
                </a:lnTo>
                <a:lnTo>
                  <a:pt x="1850610" y="1695352"/>
                </a:lnTo>
                <a:lnTo>
                  <a:pt x="1850358" y="1655979"/>
                </a:lnTo>
                <a:lnTo>
                  <a:pt x="1841510" y="1613742"/>
                </a:lnTo>
                <a:lnTo>
                  <a:pt x="1826911" y="1569591"/>
                </a:lnTo>
                <a:lnTo>
                  <a:pt x="1791843" y="1479346"/>
                </a:lnTo>
                <a:lnTo>
                  <a:pt x="1777065" y="1435150"/>
                </a:lnTo>
                <a:lnTo>
                  <a:pt x="1767919" y="1392839"/>
                </a:lnTo>
                <a:lnTo>
                  <a:pt x="1762125" y="1339856"/>
                </a:lnTo>
                <a:lnTo>
                  <a:pt x="1758437" y="1289268"/>
                </a:lnTo>
                <a:lnTo>
                  <a:pt x="1756059" y="1239177"/>
                </a:lnTo>
                <a:lnTo>
                  <a:pt x="1753595" y="1172286"/>
                </a:lnTo>
                <a:close/>
              </a:path>
              <a:path w="1851025" h="1927225">
                <a:moveTo>
                  <a:pt x="150706" y="831051"/>
                </a:moveTo>
                <a:lnTo>
                  <a:pt x="111313" y="832378"/>
                </a:lnTo>
                <a:lnTo>
                  <a:pt x="50244" y="843564"/>
                </a:lnTo>
                <a:lnTo>
                  <a:pt x="29247" y="879011"/>
                </a:lnTo>
                <a:lnTo>
                  <a:pt x="2985" y="934417"/>
                </a:lnTo>
                <a:lnTo>
                  <a:pt x="0" y="970413"/>
                </a:lnTo>
                <a:lnTo>
                  <a:pt x="5298" y="1022631"/>
                </a:lnTo>
                <a:lnTo>
                  <a:pt x="20018" y="1099088"/>
                </a:lnTo>
                <a:lnTo>
                  <a:pt x="47347" y="1143579"/>
                </a:lnTo>
                <a:lnTo>
                  <a:pt x="102435" y="1170119"/>
                </a:lnTo>
                <a:lnTo>
                  <a:pt x="179224" y="1182671"/>
                </a:lnTo>
                <a:lnTo>
                  <a:pt x="223862" y="1184941"/>
                </a:lnTo>
                <a:lnTo>
                  <a:pt x="271653" y="1185200"/>
                </a:lnTo>
                <a:lnTo>
                  <a:pt x="321840" y="1183945"/>
                </a:lnTo>
                <a:lnTo>
                  <a:pt x="531399" y="1173684"/>
                </a:lnTo>
                <a:lnTo>
                  <a:pt x="582205" y="1172286"/>
                </a:lnTo>
                <a:lnTo>
                  <a:pt x="1753595" y="1172286"/>
                </a:lnTo>
                <a:lnTo>
                  <a:pt x="1752071" y="1133286"/>
                </a:lnTo>
                <a:lnTo>
                  <a:pt x="1748869" y="1073688"/>
                </a:lnTo>
                <a:lnTo>
                  <a:pt x="1745328" y="1024428"/>
                </a:lnTo>
                <a:lnTo>
                  <a:pt x="1740853" y="970413"/>
                </a:lnTo>
                <a:lnTo>
                  <a:pt x="1736221" y="916068"/>
                </a:lnTo>
                <a:lnTo>
                  <a:pt x="1731661" y="859423"/>
                </a:lnTo>
                <a:lnTo>
                  <a:pt x="1731237" y="853247"/>
                </a:lnTo>
                <a:lnTo>
                  <a:pt x="569150" y="853247"/>
                </a:lnTo>
                <a:lnTo>
                  <a:pt x="514528" y="852203"/>
                </a:lnTo>
                <a:lnTo>
                  <a:pt x="458912" y="849610"/>
                </a:lnTo>
                <a:lnTo>
                  <a:pt x="243067" y="834295"/>
                </a:lnTo>
                <a:lnTo>
                  <a:pt x="194900" y="831866"/>
                </a:lnTo>
                <a:lnTo>
                  <a:pt x="150706" y="831051"/>
                </a:lnTo>
                <a:close/>
              </a:path>
              <a:path w="1851025" h="1927225">
                <a:moveTo>
                  <a:pt x="1461089" y="0"/>
                </a:moveTo>
                <a:lnTo>
                  <a:pt x="1403562" y="935"/>
                </a:lnTo>
                <a:lnTo>
                  <a:pt x="1345263" y="3961"/>
                </a:lnTo>
                <a:lnTo>
                  <a:pt x="1287268" y="9296"/>
                </a:lnTo>
                <a:lnTo>
                  <a:pt x="1230653" y="17161"/>
                </a:lnTo>
                <a:lnTo>
                  <a:pt x="1176493" y="27776"/>
                </a:lnTo>
                <a:lnTo>
                  <a:pt x="1125864" y="41361"/>
                </a:lnTo>
                <a:lnTo>
                  <a:pt x="1079842" y="58136"/>
                </a:lnTo>
                <a:lnTo>
                  <a:pt x="1039502" y="78322"/>
                </a:lnTo>
                <a:lnTo>
                  <a:pt x="1005919" y="102138"/>
                </a:lnTo>
                <a:lnTo>
                  <a:pt x="963991" y="159559"/>
                </a:lnTo>
                <a:lnTo>
                  <a:pt x="950033" y="196122"/>
                </a:lnTo>
                <a:lnTo>
                  <a:pt x="939816" y="236887"/>
                </a:lnTo>
                <a:lnTo>
                  <a:pt x="932640" y="281082"/>
                </a:lnTo>
                <a:lnTo>
                  <a:pt x="927809" y="327934"/>
                </a:lnTo>
                <a:lnTo>
                  <a:pt x="924623" y="376669"/>
                </a:lnTo>
                <a:lnTo>
                  <a:pt x="922384" y="426513"/>
                </a:lnTo>
                <a:lnTo>
                  <a:pt x="920393" y="476695"/>
                </a:lnTo>
                <a:lnTo>
                  <a:pt x="917954" y="526439"/>
                </a:lnTo>
                <a:lnTo>
                  <a:pt x="914367" y="574974"/>
                </a:lnTo>
                <a:lnTo>
                  <a:pt x="908934" y="621525"/>
                </a:lnTo>
                <a:lnTo>
                  <a:pt x="900957" y="665319"/>
                </a:lnTo>
                <a:lnTo>
                  <a:pt x="889738" y="705584"/>
                </a:lnTo>
                <a:lnTo>
                  <a:pt x="874578" y="741544"/>
                </a:lnTo>
                <a:lnTo>
                  <a:pt x="829643" y="797463"/>
                </a:lnTo>
                <a:lnTo>
                  <a:pt x="761139" y="831391"/>
                </a:lnTo>
                <a:lnTo>
                  <a:pt x="718772" y="841814"/>
                </a:lnTo>
                <a:lnTo>
                  <a:pt x="672100" y="848579"/>
                </a:lnTo>
                <a:lnTo>
                  <a:pt x="621950" y="852215"/>
                </a:lnTo>
                <a:lnTo>
                  <a:pt x="569150" y="853247"/>
                </a:lnTo>
                <a:lnTo>
                  <a:pt x="1731237" y="853247"/>
                </a:lnTo>
                <a:lnTo>
                  <a:pt x="1727768" y="802772"/>
                </a:lnTo>
                <a:lnTo>
                  <a:pt x="1725045" y="747344"/>
                </a:lnTo>
                <a:lnTo>
                  <a:pt x="1723995" y="694365"/>
                </a:lnTo>
                <a:lnTo>
                  <a:pt x="1725120" y="645063"/>
                </a:lnTo>
                <a:lnTo>
                  <a:pt x="1730813" y="592807"/>
                </a:lnTo>
                <a:lnTo>
                  <a:pt x="1741116" y="543150"/>
                </a:lnTo>
                <a:lnTo>
                  <a:pt x="1754029" y="495597"/>
                </a:lnTo>
                <a:lnTo>
                  <a:pt x="1767553" y="449652"/>
                </a:lnTo>
                <a:lnTo>
                  <a:pt x="1779688" y="404820"/>
                </a:lnTo>
                <a:lnTo>
                  <a:pt x="1788435" y="360606"/>
                </a:lnTo>
                <a:lnTo>
                  <a:pt x="1791795" y="316514"/>
                </a:lnTo>
                <a:lnTo>
                  <a:pt x="1794539" y="275884"/>
                </a:lnTo>
                <a:lnTo>
                  <a:pt x="1800650" y="232696"/>
                </a:lnTo>
                <a:lnTo>
                  <a:pt x="1806945" y="188844"/>
                </a:lnTo>
                <a:lnTo>
                  <a:pt x="1810242" y="146223"/>
                </a:lnTo>
                <a:lnTo>
                  <a:pt x="1807360" y="106727"/>
                </a:lnTo>
                <a:lnTo>
                  <a:pt x="1770331" y="44690"/>
                </a:lnTo>
                <a:lnTo>
                  <a:pt x="1729819" y="25938"/>
                </a:lnTo>
                <a:lnTo>
                  <a:pt x="1661973" y="12749"/>
                </a:lnTo>
                <a:lnTo>
                  <a:pt x="1618287" y="7528"/>
                </a:lnTo>
                <a:lnTo>
                  <a:pt x="1569528" y="3516"/>
                </a:lnTo>
                <a:lnTo>
                  <a:pt x="1516770" y="933"/>
                </a:lnTo>
                <a:lnTo>
                  <a:pt x="1461089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25614" y="3058710"/>
            <a:ext cx="1977389" cy="1936114"/>
          </a:xfrm>
          <a:custGeom>
            <a:avLst/>
            <a:gdLst/>
            <a:ahLst/>
            <a:cxnLst/>
            <a:rect l="l" t="t" r="r" b="b"/>
            <a:pathLst>
              <a:path w="1977390" h="1936114">
                <a:moveTo>
                  <a:pt x="1930805" y="1894012"/>
                </a:moveTo>
                <a:lnTo>
                  <a:pt x="872369" y="1894012"/>
                </a:lnTo>
                <a:lnTo>
                  <a:pt x="1051410" y="1897464"/>
                </a:lnTo>
                <a:lnTo>
                  <a:pt x="1090259" y="1898929"/>
                </a:lnTo>
                <a:lnTo>
                  <a:pt x="1134261" y="1901380"/>
                </a:lnTo>
                <a:lnTo>
                  <a:pt x="1403487" y="1921346"/>
                </a:lnTo>
                <a:lnTo>
                  <a:pt x="1461557" y="1925468"/>
                </a:lnTo>
                <a:lnTo>
                  <a:pt x="1575501" y="1932223"/>
                </a:lnTo>
                <a:lnTo>
                  <a:pt x="1629770" y="1934453"/>
                </a:lnTo>
                <a:lnTo>
                  <a:pt x="1681168" y="1935648"/>
                </a:lnTo>
                <a:lnTo>
                  <a:pt x="1728890" y="1935606"/>
                </a:lnTo>
                <a:lnTo>
                  <a:pt x="1772136" y="1934125"/>
                </a:lnTo>
                <a:lnTo>
                  <a:pt x="1810102" y="1931004"/>
                </a:lnTo>
                <a:lnTo>
                  <a:pt x="1841985" y="1926039"/>
                </a:lnTo>
                <a:lnTo>
                  <a:pt x="1897757" y="1910658"/>
                </a:lnTo>
                <a:lnTo>
                  <a:pt x="1930805" y="1894012"/>
                </a:lnTo>
                <a:close/>
              </a:path>
              <a:path w="1977390" h="1936114">
                <a:moveTo>
                  <a:pt x="1012718" y="0"/>
                </a:moveTo>
                <a:lnTo>
                  <a:pt x="960595" y="7641"/>
                </a:lnTo>
                <a:lnTo>
                  <a:pt x="884659" y="25738"/>
                </a:lnTo>
                <a:lnTo>
                  <a:pt x="845681" y="51342"/>
                </a:lnTo>
                <a:lnTo>
                  <a:pt x="821239" y="100563"/>
                </a:lnTo>
                <a:lnTo>
                  <a:pt x="808439" y="169285"/>
                </a:lnTo>
                <a:lnTo>
                  <a:pt x="805501" y="209673"/>
                </a:lnTo>
                <a:lnTo>
                  <a:pt x="804388" y="253394"/>
                </a:lnTo>
                <a:lnTo>
                  <a:pt x="804740" y="299933"/>
                </a:lnTo>
                <a:lnTo>
                  <a:pt x="806194" y="348775"/>
                </a:lnTo>
                <a:lnTo>
                  <a:pt x="808388" y="399407"/>
                </a:lnTo>
                <a:lnTo>
                  <a:pt x="813552" y="503980"/>
                </a:lnTo>
                <a:lnTo>
                  <a:pt x="815798" y="556893"/>
                </a:lnTo>
                <a:lnTo>
                  <a:pt x="817338" y="609538"/>
                </a:lnTo>
                <a:lnTo>
                  <a:pt x="817810" y="661400"/>
                </a:lnTo>
                <a:lnTo>
                  <a:pt x="816852" y="711965"/>
                </a:lnTo>
                <a:lnTo>
                  <a:pt x="814104" y="760719"/>
                </a:lnTo>
                <a:lnTo>
                  <a:pt x="809202" y="807147"/>
                </a:lnTo>
                <a:lnTo>
                  <a:pt x="801786" y="850735"/>
                </a:lnTo>
                <a:lnTo>
                  <a:pt x="791494" y="890969"/>
                </a:lnTo>
                <a:lnTo>
                  <a:pt x="777964" y="927334"/>
                </a:lnTo>
                <a:lnTo>
                  <a:pt x="734106" y="999165"/>
                </a:lnTo>
                <a:lnTo>
                  <a:pt x="702012" y="1036499"/>
                </a:lnTo>
                <a:lnTo>
                  <a:pt x="665284" y="1071503"/>
                </a:lnTo>
                <a:lnTo>
                  <a:pt x="624657" y="1104363"/>
                </a:lnTo>
                <a:lnTo>
                  <a:pt x="580862" y="1135265"/>
                </a:lnTo>
                <a:lnTo>
                  <a:pt x="534633" y="1164397"/>
                </a:lnTo>
                <a:lnTo>
                  <a:pt x="486703" y="1191943"/>
                </a:lnTo>
                <a:lnTo>
                  <a:pt x="437803" y="1218091"/>
                </a:lnTo>
                <a:lnTo>
                  <a:pt x="388668" y="1243026"/>
                </a:lnTo>
                <a:lnTo>
                  <a:pt x="247175" y="1312420"/>
                </a:lnTo>
                <a:lnTo>
                  <a:pt x="204425" y="1334368"/>
                </a:lnTo>
                <a:lnTo>
                  <a:pt x="165103" y="1356036"/>
                </a:lnTo>
                <a:lnTo>
                  <a:pt x="129942" y="1377608"/>
                </a:lnTo>
                <a:lnTo>
                  <a:pt x="75034" y="1421214"/>
                </a:lnTo>
                <a:lnTo>
                  <a:pt x="33094" y="1472747"/>
                </a:lnTo>
                <a:lnTo>
                  <a:pt x="9387" y="1520185"/>
                </a:lnTo>
                <a:lnTo>
                  <a:pt x="0" y="1564116"/>
                </a:lnTo>
                <a:lnTo>
                  <a:pt x="1020" y="1605125"/>
                </a:lnTo>
                <a:lnTo>
                  <a:pt x="8537" y="1643799"/>
                </a:lnTo>
                <a:lnTo>
                  <a:pt x="18637" y="1680725"/>
                </a:lnTo>
                <a:lnTo>
                  <a:pt x="27409" y="1716489"/>
                </a:lnTo>
                <a:lnTo>
                  <a:pt x="36251" y="1758227"/>
                </a:lnTo>
                <a:lnTo>
                  <a:pt x="48402" y="1799571"/>
                </a:lnTo>
                <a:lnTo>
                  <a:pt x="66113" y="1838536"/>
                </a:lnTo>
                <a:lnTo>
                  <a:pt x="91634" y="1873141"/>
                </a:lnTo>
                <a:lnTo>
                  <a:pt x="127216" y="1901404"/>
                </a:lnTo>
                <a:lnTo>
                  <a:pt x="175142" y="1921346"/>
                </a:lnTo>
                <a:lnTo>
                  <a:pt x="256118" y="1930878"/>
                </a:lnTo>
                <a:lnTo>
                  <a:pt x="305842" y="1930369"/>
                </a:lnTo>
                <a:lnTo>
                  <a:pt x="359693" y="1927328"/>
                </a:lnTo>
                <a:lnTo>
                  <a:pt x="416156" y="1922499"/>
                </a:lnTo>
                <a:lnTo>
                  <a:pt x="427506" y="1921340"/>
                </a:lnTo>
                <a:lnTo>
                  <a:pt x="586070" y="1904690"/>
                </a:lnTo>
                <a:lnTo>
                  <a:pt x="637833" y="1900118"/>
                </a:lnTo>
                <a:lnTo>
                  <a:pt x="684634" y="1897464"/>
                </a:lnTo>
                <a:lnTo>
                  <a:pt x="787606" y="1894587"/>
                </a:lnTo>
                <a:lnTo>
                  <a:pt x="829805" y="1894012"/>
                </a:lnTo>
                <a:lnTo>
                  <a:pt x="1930805" y="1894012"/>
                </a:lnTo>
                <a:lnTo>
                  <a:pt x="1936334" y="1891227"/>
                </a:lnTo>
                <a:lnTo>
                  <a:pt x="1960551" y="1866993"/>
                </a:lnTo>
                <a:lnTo>
                  <a:pt x="1973242" y="1837203"/>
                </a:lnTo>
                <a:lnTo>
                  <a:pt x="1977242" y="1801103"/>
                </a:lnTo>
                <a:lnTo>
                  <a:pt x="1975386" y="1757942"/>
                </a:lnTo>
                <a:lnTo>
                  <a:pt x="1970509" y="1706964"/>
                </a:lnTo>
                <a:lnTo>
                  <a:pt x="1959176" y="1629900"/>
                </a:lnTo>
                <a:lnTo>
                  <a:pt x="1949822" y="1583604"/>
                </a:lnTo>
                <a:lnTo>
                  <a:pt x="1938054" y="1533764"/>
                </a:lnTo>
                <a:lnTo>
                  <a:pt x="1923904" y="1481608"/>
                </a:lnTo>
                <a:lnTo>
                  <a:pt x="1907406" y="1428358"/>
                </a:lnTo>
                <a:lnTo>
                  <a:pt x="1888593" y="1375241"/>
                </a:lnTo>
                <a:lnTo>
                  <a:pt x="1867498" y="1323481"/>
                </a:lnTo>
                <a:lnTo>
                  <a:pt x="1844154" y="1274303"/>
                </a:lnTo>
                <a:lnTo>
                  <a:pt x="1818594" y="1228933"/>
                </a:lnTo>
                <a:lnTo>
                  <a:pt x="1790852" y="1188595"/>
                </a:lnTo>
                <a:lnTo>
                  <a:pt x="1760959" y="1154514"/>
                </a:lnTo>
                <a:lnTo>
                  <a:pt x="1697575" y="1115684"/>
                </a:lnTo>
                <a:lnTo>
                  <a:pt x="1659443" y="1104590"/>
                </a:lnTo>
                <a:lnTo>
                  <a:pt x="1618169" y="1097420"/>
                </a:lnTo>
                <a:lnTo>
                  <a:pt x="1574619" y="1092954"/>
                </a:lnTo>
                <a:lnTo>
                  <a:pt x="1484147" y="1087268"/>
                </a:lnTo>
                <a:lnTo>
                  <a:pt x="1438954" y="1083610"/>
                </a:lnTo>
                <a:lnTo>
                  <a:pt x="1394942" y="1077787"/>
                </a:lnTo>
                <a:lnTo>
                  <a:pt x="1352976" y="1068578"/>
                </a:lnTo>
                <a:lnTo>
                  <a:pt x="1313921" y="1054767"/>
                </a:lnTo>
                <a:lnTo>
                  <a:pt x="1278640" y="1035136"/>
                </a:lnTo>
                <a:lnTo>
                  <a:pt x="1247998" y="1008466"/>
                </a:lnTo>
                <a:lnTo>
                  <a:pt x="1222860" y="973539"/>
                </a:lnTo>
                <a:lnTo>
                  <a:pt x="1195953" y="903004"/>
                </a:lnTo>
                <a:lnTo>
                  <a:pt x="1186355" y="859537"/>
                </a:lnTo>
                <a:lnTo>
                  <a:pt x="1178954" y="811569"/>
                </a:lnTo>
                <a:lnTo>
                  <a:pt x="1173472" y="759825"/>
                </a:lnTo>
                <a:lnTo>
                  <a:pt x="1169629" y="705031"/>
                </a:lnTo>
                <a:lnTo>
                  <a:pt x="1167147" y="647910"/>
                </a:lnTo>
                <a:lnTo>
                  <a:pt x="1165745" y="589188"/>
                </a:lnTo>
                <a:lnTo>
                  <a:pt x="1165146" y="529588"/>
                </a:lnTo>
                <a:lnTo>
                  <a:pt x="1165069" y="469837"/>
                </a:lnTo>
                <a:lnTo>
                  <a:pt x="1165261" y="399407"/>
                </a:lnTo>
                <a:lnTo>
                  <a:pt x="1165354" y="348775"/>
                </a:lnTo>
                <a:lnTo>
                  <a:pt x="1165183" y="296914"/>
                </a:lnTo>
                <a:lnTo>
                  <a:pt x="1164405" y="243800"/>
                </a:lnTo>
                <a:lnTo>
                  <a:pt x="1162754" y="194157"/>
                </a:lnTo>
                <a:lnTo>
                  <a:pt x="1159951" y="148710"/>
                </a:lnTo>
                <a:lnTo>
                  <a:pt x="1155716" y="108182"/>
                </a:lnTo>
                <a:lnTo>
                  <a:pt x="1141834" y="44788"/>
                </a:lnTo>
                <a:lnTo>
                  <a:pt x="1105586" y="25209"/>
                </a:lnTo>
                <a:lnTo>
                  <a:pt x="1048966" y="1354"/>
                </a:lnTo>
                <a:lnTo>
                  <a:pt x="1012718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16500" y="1816100"/>
            <a:ext cx="278130" cy="1905"/>
          </a:xfrm>
          <a:custGeom>
            <a:avLst/>
            <a:gdLst/>
            <a:ahLst/>
            <a:cxnLst/>
            <a:rect l="l" t="t" r="r" b="b"/>
            <a:pathLst>
              <a:path w="278129" h="1905">
                <a:moveTo>
                  <a:pt x="0" y="0"/>
                </a:moveTo>
                <a:lnTo>
                  <a:pt x="277875" y="165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016500" y="2460625"/>
            <a:ext cx="278130" cy="3175"/>
          </a:xfrm>
          <a:custGeom>
            <a:avLst/>
            <a:gdLst/>
            <a:ahLst/>
            <a:cxnLst/>
            <a:rect l="l" t="t" r="r" b="b"/>
            <a:pathLst>
              <a:path w="278129" h="3175">
                <a:moveTo>
                  <a:pt x="0" y="3175"/>
                </a:moveTo>
                <a:lnTo>
                  <a:pt x="2778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26025" y="3087623"/>
            <a:ext cx="273050" cy="1905"/>
          </a:xfrm>
          <a:custGeom>
            <a:avLst/>
            <a:gdLst/>
            <a:ahLst/>
            <a:cxnLst/>
            <a:rect l="l" t="t" r="r" b="b"/>
            <a:pathLst>
              <a:path w="273050" h="1905">
                <a:moveTo>
                  <a:pt x="0" y="0"/>
                </a:moveTo>
                <a:lnTo>
                  <a:pt x="273050" y="16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54853" y="1511935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40553" y="3137661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878826" y="1978025"/>
            <a:ext cx="234950" cy="6350"/>
          </a:xfrm>
          <a:custGeom>
            <a:avLst/>
            <a:gdLst/>
            <a:ahLst/>
            <a:cxnLst/>
            <a:rect l="l" t="t" r="r" b="b"/>
            <a:pathLst>
              <a:path w="234950" h="6350">
                <a:moveTo>
                  <a:pt x="0" y="0"/>
                </a:moveTo>
                <a:lnTo>
                  <a:pt x="234950" y="63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78826" y="3249548"/>
            <a:ext cx="234950" cy="6985"/>
          </a:xfrm>
          <a:custGeom>
            <a:avLst/>
            <a:gdLst/>
            <a:ahLst/>
            <a:cxnLst/>
            <a:rect l="l" t="t" r="r" b="b"/>
            <a:pathLst>
              <a:path w="234950" h="6985">
                <a:moveTo>
                  <a:pt x="0" y="0"/>
                </a:moveTo>
                <a:lnTo>
                  <a:pt x="234950" y="647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003925" y="4279900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180326" y="4284598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3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31760" y="4184091"/>
            <a:ext cx="7937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223.1.3.2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61330" y="4279519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373626" y="1517650"/>
            <a:ext cx="641350" cy="55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646803" y="1571244"/>
            <a:ext cx="311912" cy="2559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368800" y="2127250"/>
            <a:ext cx="641350" cy="55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42103" y="2180844"/>
            <a:ext cx="311785" cy="2559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397375" y="2736850"/>
            <a:ext cx="641350" cy="558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670678" y="2790444"/>
            <a:ext cx="311785" cy="2559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105775" y="1685925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162035" y="1739519"/>
            <a:ext cx="311785" cy="2559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180451" y="2965450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236584" y="3019044"/>
            <a:ext cx="311912" cy="2559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972300" y="4489450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028560" y="4543044"/>
            <a:ext cx="311785" cy="2559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808726" y="4530725"/>
            <a:ext cx="641350" cy="558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864859" y="4584319"/>
            <a:ext cx="311912" cy="25590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240398" y="2781807"/>
            <a:ext cx="692276" cy="1979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240398" y="2781807"/>
            <a:ext cx="692785" cy="198120"/>
          </a:xfrm>
          <a:custGeom>
            <a:avLst/>
            <a:gdLst/>
            <a:ahLst/>
            <a:cxnLst/>
            <a:rect l="l" t="t" r="r" b="b"/>
            <a:pathLst>
              <a:path w="692784" h="198119">
                <a:moveTo>
                  <a:pt x="0" y="98932"/>
                </a:moveTo>
                <a:lnTo>
                  <a:pt x="27197" y="60436"/>
                </a:lnTo>
                <a:lnTo>
                  <a:pt x="101377" y="28987"/>
                </a:lnTo>
                <a:lnTo>
                  <a:pt x="152610" y="16903"/>
                </a:lnTo>
                <a:lnTo>
                  <a:pt x="211419" y="7778"/>
                </a:lnTo>
                <a:lnTo>
                  <a:pt x="276413" y="2011"/>
                </a:lnTo>
                <a:lnTo>
                  <a:pt x="346201" y="0"/>
                </a:lnTo>
                <a:lnTo>
                  <a:pt x="415949" y="2011"/>
                </a:lnTo>
                <a:lnTo>
                  <a:pt x="480911" y="7778"/>
                </a:lnTo>
                <a:lnTo>
                  <a:pt x="539697" y="16903"/>
                </a:lnTo>
                <a:lnTo>
                  <a:pt x="590915" y="28987"/>
                </a:lnTo>
                <a:lnTo>
                  <a:pt x="633173" y="43631"/>
                </a:lnTo>
                <a:lnTo>
                  <a:pt x="685246" y="79002"/>
                </a:lnTo>
                <a:lnTo>
                  <a:pt x="692276" y="98932"/>
                </a:lnTo>
                <a:lnTo>
                  <a:pt x="685246" y="118904"/>
                </a:lnTo>
                <a:lnTo>
                  <a:pt x="665081" y="137503"/>
                </a:lnTo>
                <a:lnTo>
                  <a:pt x="590915" y="168989"/>
                </a:lnTo>
                <a:lnTo>
                  <a:pt x="539697" y="181082"/>
                </a:lnTo>
                <a:lnTo>
                  <a:pt x="480911" y="190212"/>
                </a:lnTo>
                <a:lnTo>
                  <a:pt x="415949" y="195981"/>
                </a:lnTo>
                <a:lnTo>
                  <a:pt x="346201" y="197992"/>
                </a:lnTo>
                <a:lnTo>
                  <a:pt x="276413" y="195981"/>
                </a:lnTo>
                <a:lnTo>
                  <a:pt x="211419" y="190212"/>
                </a:lnTo>
                <a:lnTo>
                  <a:pt x="152610" y="181082"/>
                </a:lnTo>
                <a:lnTo>
                  <a:pt x="101377" y="168989"/>
                </a:lnTo>
                <a:lnTo>
                  <a:pt x="59110" y="154330"/>
                </a:lnTo>
                <a:lnTo>
                  <a:pt x="7031" y="118904"/>
                </a:lnTo>
                <a:lnTo>
                  <a:pt x="0" y="98932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237351" y="2624201"/>
            <a:ext cx="698423" cy="2580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237351" y="2624201"/>
            <a:ext cx="693420" cy="232410"/>
          </a:xfrm>
          <a:custGeom>
            <a:avLst/>
            <a:gdLst/>
            <a:ahLst/>
            <a:cxnLst/>
            <a:rect l="l" t="t" r="r" b="b"/>
            <a:pathLst>
              <a:path w="693420" h="232410">
                <a:moveTo>
                  <a:pt x="0" y="116077"/>
                </a:moveTo>
                <a:lnTo>
                  <a:pt x="27239" y="70883"/>
                </a:lnTo>
                <a:lnTo>
                  <a:pt x="101520" y="33988"/>
                </a:lnTo>
                <a:lnTo>
                  <a:pt x="152815" y="19817"/>
                </a:lnTo>
                <a:lnTo>
                  <a:pt x="211687" y="9118"/>
                </a:lnTo>
                <a:lnTo>
                  <a:pt x="276741" y="2357"/>
                </a:lnTo>
                <a:lnTo>
                  <a:pt x="346582" y="0"/>
                </a:lnTo>
                <a:lnTo>
                  <a:pt x="416466" y="2357"/>
                </a:lnTo>
                <a:lnTo>
                  <a:pt x="481552" y="9118"/>
                </a:lnTo>
                <a:lnTo>
                  <a:pt x="540446" y="19817"/>
                </a:lnTo>
                <a:lnTo>
                  <a:pt x="591756" y="33988"/>
                </a:lnTo>
                <a:lnTo>
                  <a:pt x="634089" y="51165"/>
                </a:lnTo>
                <a:lnTo>
                  <a:pt x="686250" y="92676"/>
                </a:lnTo>
                <a:lnTo>
                  <a:pt x="693293" y="116077"/>
                </a:lnTo>
                <a:lnTo>
                  <a:pt x="686250" y="139484"/>
                </a:lnTo>
                <a:lnTo>
                  <a:pt x="666051" y="161291"/>
                </a:lnTo>
                <a:lnTo>
                  <a:pt x="591756" y="198231"/>
                </a:lnTo>
                <a:lnTo>
                  <a:pt x="540446" y="212425"/>
                </a:lnTo>
                <a:lnTo>
                  <a:pt x="481552" y="223144"/>
                </a:lnTo>
                <a:lnTo>
                  <a:pt x="416466" y="229920"/>
                </a:lnTo>
                <a:lnTo>
                  <a:pt x="346582" y="232283"/>
                </a:lnTo>
                <a:lnTo>
                  <a:pt x="276741" y="229920"/>
                </a:lnTo>
                <a:lnTo>
                  <a:pt x="211687" y="223144"/>
                </a:lnTo>
                <a:lnTo>
                  <a:pt x="152815" y="212425"/>
                </a:lnTo>
                <a:lnTo>
                  <a:pt x="101520" y="198231"/>
                </a:lnTo>
                <a:lnTo>
                  <a:pt x="59197" y="181030"/>
                </a:lnTo>
                <a:lnTo>
                  <a:pt x="7042" y="139484"/>
                </a:lnTo>
                <a:lnTo>
                  <a:pt x="0" y="116077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376542" y="2684398"/>
            <a:ext cx="392430" cy="107950"/>
          </a:xfrm>
          <a:custGeom>
            <a:avLst/>
            <a:gdLst/>
            <a:ahLst/>
            <a:cxnLst/>
            <a:rect l="l" t="t" r="r" b="b"/>
            <a:pathLst>
              <a:path w="392429" h="107950">
                <a:moveTo>
                  <a:pt x="0" y="107441"/>
                </a:moveTo>
                <a:lnTo>
                  <a:pt x="121412" y="107441"/>
                </a:lnTo>
                <a:lnTo>
                  <a:pt x="242697" y="0"/>
                </a:lnTo>
                <a:lnTo>
                  <a:pt x="391922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394322" y="2684398"/>
            <a:ext cx="356870" cy="107950"/>
          </a:xfrm>
          <a:custGeom>
            <a:avLst/>
            <a:gdLst/>
            <a:ahLst/>
            <a:cxnLst/>
            <a:rect l="l" t="t" r="r" b="b"/>
            <a:pathLst>
              <a:path w="356870" h="107950">
                <a:moveTo>
                  <a:pt x="0" y="0"/>
                </a:moveTo>
                <a:lnTo>
                  <a:pt x="121284" y="0"/>
                </a:lnTo>
                <a:lnTo>
                  <a:pt x="242697" y="107441"/>
                </a:lnTo>
                <a:lnTo>
                  <a:pt x="356361" y="10744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240398" y="2733167"/>
            <a:ext cx="0" cy="156210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621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930643" y="2740279"/>
            <a:ext cx="0" cy="153670"/>
          </a:xfrm>
          <a:custGeom>
            <a:avLst/>
            <a:gdLst/>
            <a:ahLst/>
            <a:cxnLst/>
            <a:rect l="l" t="t" r="r" b="b"/>
            <a:pathLst>
              <a:path h="153669">
                <a:moveTo>
                  <a:pt x="0" y="0"/>
                </a:moveTo>
                <a:lnTo>
                  <a:pt x="0" y="15341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066533" y="3547617"/>
            <a:ext cx="665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849998" y="3794125"/>
            <a:ext cx="177165" cy="307975"/>
          </a:xfrm>
          <a:custGeom>
            <a:avLst/>
            <a:gdLst/>
            <a:ahLst/>
            <a:cxnLst/>
            <a:rect l="l" t="t" r="r" b="b"/>
            <a:pathLst>
              <a:path w="177165" h="307975">
                <a:moveTo>
                  <a:pt x="4191" y="222885"/>
                </a:moveTo>
                <a:lnTo>
                  <a:pt x="0" y="307975"/>
                </a:lnTo>
                <a:lnTo>
                  <a:pt x="70611" y="260223"/>
                </a:lnTo>
                <a:lnTo>
                  <a:pt x="62704" y="255777"/>
                </a:lnTo>
                <a:lnTo>
                  <a:pt x="36702" y="255777"/>
                </a:lnTo>
                <a:lnTo>
                  <a:pt x="25653" y="249555"/>
                </a:lnTo>
                <a:lnTo>
                  <a:pt x="31894" y="238458"/>
                </a:lnTo>
                <a:lnTo>
                  <a:pt x="4191" y="222885"/>
                </a:lnTo>
                <a:close/>
              </a:path>
              <a:path w="177165" h="307975">
                <a:moveTo>
                  <a:pt x="31894" y="238458"/>
                </a:moveTo>
                <a:lnTo>
                  <a:pt x="25653" y="249555"/>
                </a:lnTo>
                <a:lnTo>
                  <a:pt x="36702" y="255777"/>
                </a:lnTo>
                <a:lnTo>
                  <a:pt x="42950" y="244673"/>
                </a:lnTo>
                <a:lnTo>
                  <a:pt x="31894" y="238458"/>
                </a:lnTo>
                <a:close/>
              </a:path>
              <a:path w="177165" h="307975">
                <a:moveTo>
                  <a:pt x="42950" y="244673"/>
                </a:moveTo>
                <a:lnTo>
                  <a:pt x="36702" y="255777"/>
                </a:lnTo>
                <a:lnTo>
                  <a:pt x="62704" y="255777"/>
                </a:lnTo>
                <a:lnTo>
                  <a:pt x="42950" y="244673"/>
                </a:lnTo>
                <a:close/>
              </a:path>
              <a:path w="177165" h="307975">
                <a:moveTo>
                  <a:pt x="165989" y="0"/>
                </a:moveTo>
                <a:lnTo>
                  <a:pt x="31894" y="238458"/>
                </a:lnTo>
                <a:lnTo>
                  <a:pt x="42950" y="244673"/>
                </a:lnTo>
                <a:lnTo>
                  <a:pt x="177037" y="6350"/>
                </a:lnTo>
                <a:lnTo>
                  <a:pt x="165989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130800" y="2163762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80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54853" y="2155062"/>
            <a:ext cx="2546985" cy="4927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83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223.1.1.2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644525" marR="0" lvl="0" indent="0" algn="l" defTabSz="914400" rtl="0" eaLnBrk="1" fontAlgn="auto" latinLnBrk="0" hangingPunct="1">
              <a:lnSpc>
                <a:spcPts val="18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5300" algn="l"/>
              </a:tabLst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.4</a:t>
            </a: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.9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835900" y="2149538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80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832725" y="2949638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80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480175" y="3135312"/>
            <a:ext cx="288925" cy="233679"/>
          </a:xfrm>
          <a:custGeom>
            <a:avLst/>
            <a:gdLst/>
            <a:ahLst/>
            <a:cxnLst/>
            <a:rect l="l" t="t" r="r" b="b"/>
            <a:pathLst>
              <a:path w="288925" h="233679">
                <a:moveTo>
                  <a:pt x="0" y="233362"/>
                </a:moveTo>
                <a:lnTo>
                  <a:pt x="288925" y="233362"/>
                </a:lnTo>
                <a:lnTo>
                  <a:pt x="288925" y="0"/>
                </a:lnTo>
                <a:lnTo>
                  <a:pt x="0" y="0"/>
                </a:lnTo>
                <a:lnTo>
                  <a:pt x="0" y="233362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83553" y="3118866"/>
            <a:ext cx="89661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69860" y="2909061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666735" y="2150110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519801" y="2662301"/>
            <a:ext cx="822325" cy="3175"/>
          </a:xfrm>
          <a:custGeom>
            <a:avLst/>
            <a:gdLst/>
            <a:ahLst/>
            <a:cxnLst/>
            <a:rect l="l" t="t" r="r" b="b"/>
            <a:pathLst>
              <a:path w="822325" h="3175">
                <a:moveTo>
                  <a:pt x="0" y="0"/>
                </a:moveTo>
                <a:lnTo>
                  <a:pt x="822325" y="317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854825" y="2668651"/>
            <a:ext cx="640080" cy="1905"/>
          </a:xfrm>
          <a:custGeom>
            <a:avLst/>
            <a:gdLst/>
            <a:ahLst/>
            <a:cxnLst/>
            <a:rect l="l" t="t" r="r" b="b"/>
            <a:pathLst>
              <a:path w="640079" h="1905">
                <a:moveTo>
                  <a:pt x="0" y="0"/>
                </a:moveTo>
                <a:lnTo>
                  <a:pt x="639826" y="152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616700" y="3006725"/>
            <a:ext cx="3175" cy="644525"/>
          </a:xfrm>
          <a:custGeom>
            <a:avLst/>
            <a:gdLst/>
            <a:ahLst/>
            <a:cxnLst/>
            <a:rect l="l" t="t" r="r" b="b"/>
            <a:pathLst>
              <a:path w="3175" h="644525">
                <a:moveTo>
                  <a:pt x="0" y="0"/>
                </a:moveTo>
                <a:lnTo>
                  <a:pt x="3175" y="644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18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4-53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24492" y="2819400"/>
            <a:ext cx="1220470" cy="1426845"/>
          </a:xfrm>
          <a:custGeom>
            <a:avLst/>
            <a:gdLst/>
            <a:ahLst/>
            <a:cxnLst/>
            <a:rect l="l" t="t" r="r" b="b"/>
            <a:pathLst>
              <a:path w="1220470" h="1426845">
                <a:moveTo>
                  <a:pt x="85807" y="0"/>
                </a:moveTo>
                <a:lnTo>
                  <a:pt x="54617" y="31744"/>
                </a:lnTo>
                <a:lnTo>
                  <a:pt x="28858" y="45750"/>
                </a:lnTo>
                <a:lnTo>
                  <a:pt x="10122" y="54361"/>
                </a:lnTo>
                <a:lnTo>
                  <a:pt x="0" y="69921"/>
                </a:lnTo>
                <a:lnTo>
                  <a:pt x="6009" y="122579"/>
                </a:lnTo>
                <a:lnTo>
                  <a:pt x="38707" y="172529"/>
                </a:lnTo>
                <a:lnTo>
                  <a:pt x="63951" y="203694"/>
                </a:lnTo>
                <a:lnTo>
                  <a:pt x="94108" y="238329"/>
                </a:lnTo>
                <a:lnTo>
                  <a:pt x="128415" y="275945"/>
                </a:lnTo>
                <a:lnTo>
                  <a:pt x="166108" y="316051"/>
                </a:lnTo>
                <a:lnTo>
                  <a:pt x="206425" y="358155"/>
                </a:lnTo>
                <a:lnTo>
                  <a:pt x="335485" y="491550"/>
                </a:lnTo>
                <a:lnTo>
                  <a:pt x="378665" y="536739"/>
                </a:lnTo>
                <a:lnTo>
                  <a:pt x="420652" y="581472"/>
                </a:lnTo>
                <a:lnTo>
                  <a:pt x="460685" y="625258"/>
                </a:lnTo>
                <a:lnTo>
                  <a:pt x="497998" y="667606"/>
                </a:lnTo>
                <a:lnTo>
                  <a:pt x="531831" y="708025"/>
                </a:lnTo>
                <a:lnTo>
                  <a:pt x="564070" y="748786"/>
                </a:lnTo>
                <a:lnTo>
                  <a:pt x="596942" y="792125"/>
                </a:lnTo>
                <a:lnTo>
                  <a:pt x="630260" y="837491"/>
                </a:lnTo>
                <a:lnTo>
                  <a:pt x="663837" y="884336"/>
                </a:lnTo>
                <a:lnTo>
                  <a:pt x="697489" y="932112"/>
                </a:lnTo>
                <a:lnTo>
                  <a:pt x="829107" y="1121539"/>
                </a:lnTo>
                <a:lnTo>
                  <a:pt x="860333" y="1165733"/>
                </a:lnTo>
                <a:lnTo>
                  <a:pt x="890516" y="1207565"/>
                </a:lnTo>
                <a:lnTo>
                  <a:pt x="919469" y="1246485"/>
                </a:lnTo>
                <a:lnTo>
                  <a:pt x="947005" y="1281945"/>
                </a:lnTo>
                <a:lnTo>
                  <a:pt x="972940" y="1313395"/>
                </a:lnTo>
                <a:lnTo>
                  <a:pt x="1019257" y="1362075"/>
                </a:lnTo>
                <a:lnTo>
                  <a:pt x="1061842" y="1394668"/>
                </a:lnTo>
                <a:lnTo>
                  <a:pt x="1103529" y="1416248"/>
                </a:lnTo>
                <a:lnTo>
                  <a:pt x="1142085" y="1426815"/>
                </a:lnTo>
                <a:lnTo>
                  <a:pt x="1175276" y="1426368"/>
                </a:lnTo>
                <a:lnTo>
                  <a:pt x="1200872" y="1414908"/>
                </a:lnTo>
                <a:lnTo>
                  <a:pt x="1216639" y="1392435"/>
                </a:lnTo>
                <a:lnTo>
                  <a:pt x="1220344" y="1358949"/>
                </a:lnTo>
                <a:lnTo>
                  <a:pt x="1209757" y="1314450"/>
                </a:lnTo>
                <a:lnTo>
                  <a:pt x="1186377" y="1260736"/>
                </a:lnTo>
                <a:lnTo>
                  <a:pt x="1150424" y="1190951"/>
                </a:lnTo>
                <a:lnTo>
                  <a:pt x="1128398" y="1151184"/>
                </a:lnTo>
                <a:lnTo>
                  <a:pt x="1104027" y="1108780"/>
                </a:lnTo>
                <a:lnTo>
                  <a:pt x="1077578" y="1064201"/>
                </a:lnTo>
                <a:lnTo>
                  <a:pt x="1049317" y="1017907"/>
                </a:lnTo>
                <a:lnTo>
                  <a:pt x="1019511" y="970359"/>
                </a:lnTo>
                <a:lnTo>
                  <a:pt x="988425" y="922017"/>
                </a:lnTo>
                <a:lnTo>
                  <a:pt x="956326" y="873342"/>
                </a:lnTo>
                <a:lnTo>
                  <a:pt x="923480" y="824794"/>
                </a:lnTo>
                <a:lnTo>
                  <a:pt x="890154" y="776834"/>
                </a:lnTo>
                <a:lnTo>
                  <a:pt x="856613" y="729923"/>
                </a:lnTo>
                <a:lnTo>
                  <a:pt x="823124" y="684521"/>
                </a:lnTo>
                <a:lnTo>
                  <a:pt x="789954" y="641088"/>
                </a:lnTo>
                <a:lnTo>
                  <a:pt x="757368" y="600086"/>
                </a:lnTo>
                <a:lnTo>
                  <a:pt x="725633" y="561975"/>
                </a:lnTo>
                <a:lnTo>
                  <a:pt x="691128" y="522868"/>
                </a:lnTo>
                <a:lnTo>
                  <a:pt x="654061" y="483064"/>
                </a:lnTo>
                <a:lnTo>
                  <a:pt x="614868" y="442853"/>
                </a:lnTo>
                <a:lnTo>
                  <a:pt x="573981" y="402525"/>
                </a:lnTo>
                <a:lnTo>
                  <a:pt x="531834" y="362372"/>
                </a:lnTo>
                <a:lnTo>
                  <a:pt x="488862" y="322684"/>
                </a:lnTo>
                <a:lnTo>
                  <a:pt x="445499" y="283753"/>
                </a:lnTo>
                <a:lnTo>
                  <a:pt x="402178" y="245868"/>
                </a:lnTo>
                <a:lnTo>
                  <a:pt x="359334" y="209321"/>
                </a:lnTo>
                <a:lnTo>
                  <a:pt x="317400" y="174402"/>
                </a:lnTo>
                <a:lnTo>
                  <a:pt x="276810" y="141403"/>
                </a:lnTo>
                <a:lnTo>
                  <a:pt x="237999" y="110614"/>
                </a:lnTo>
                <a:lnTo>
                  <a:pt x="201400" y="82326"/>
                </a:lnTo>
                <a:lnTo>
                  <a:pt x="167447" y="56830"/>
                </a:lnTo>
                <a:lnTo>
                  <a:pt x="136575" y="34416"/>
                </a:lnTo>
                <a:lnTo>
                  <a:pt x="109217" y="15376"/>
                </a:lnTo>
                <a:lnTo>
                  <a:pt x="85807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61804" y="4346587"/>
            <a:ext cx="2145030" cy="281940"/>
          </a:xfrm>
          <a:custGeom>
            <a:avLst/>
            <a:gdLst/>
            <a:ahLst/>
            <a:cxnLst/>
            <a:rect l="l" t="t" r="r" b="b"/>
            <a:pathLst>
              <a:path w="2145029" h="281939">
                <a:moveTo>
                  <a:pt x="478195" y="0"/>
                </a:moveTo>
                <a:lnTo>
                  <a:pt x="421187" y="2"/>
                </a:lnTo>
                <a:lnTo>
                  <a:pt x="312503" y="1297"/>
                </a:lnTo>
                <a:lnTo>
                  <a:pt x="261610" y="2732"/>
                </a:lnTo>
                <a:lnTo>
                  <a:pt x="213539" y="4788"/>
                </a:lnTo>
                <a:lnTo>
                  <a:pt x="168682" y="7538"/>
                </a:lnTo>
                <a:lnTo>
                  <a:pt x="127430" y="11053"/>
                </a:lnTo>
                <a:lnTo>
                  <a:pt x="57306" y="20667"/>
                </a:lnTo>
                <a:lnTo>
                  <a:pt x="29219" y="26911"/>
                </a:lnTo>
                <a:lnTo>
                  <a:pt x="30326" y="72571"/>
                </a:lnTo>
                <a:lnTo>
                  <a:pt x="20973" y="117913"/>
                </a:lnTo>
                <a:lnTo>
                  <a:pt x="8439" y="161308"/>
                </a:lnTo>
                <a:lnTo>
                  <a:pt x="0" y="201126"/>
                </a:lnTo>
                <a:lnTo>
                  <a:pt x="2934" y="235737"/>
                </a:lnTo>
                <a:lnTo>
                  <a:pt x="39043" y="270145"/>
                </a:lnTo>
                <a:lnTo>
                  <a:pt x="90150" y="278543"/>
                </a:lnTo>
                <a:lnTo>
                  <a:pt x="166411" y="281439"/>
                </a:lnTo>
                <a:lnTo>
                  <a:pt x="212378" y="281196"/>
                </a:lnTo>
                <a:lnTo>
                  <a:pt x="262717" y="280024"/>
                </a:lnTo>
                <a:lnTo>
                  <a:pt x="373958" y="275487"/>
                </a:lnTo>
                <a:lnTo>
                  <a:pt x="807154" y="252210"/>
                </a:lnTo>
                <a:lnTo>
                  <a:pt x="866091" y="249929"/>
                </a:lnTo>
                <a:lnTo>
                  <a:pt x="922376" y="248355"/>
                </a:lnTo>
                <a:lnTo>
                  <a:pt x="975369" y="247637"/>
                </a:lnTo>
                <a:lnTo>
                  <a:pt x="1991291" y="247637"/>
                </a:lnTo>
                <a:lnTo>
                  <a:pt x="2017968" y="240480"/>
                </a:lnTo>
                <a:lnTo>
                  <a:pt x="2060941" y="221754"/>
                </a:lnTo>
                <a:lnTo>
                  <a:pt x="2095822" y="199065"/>
                </a:lnTo>
                <a:lnTo>
                  <a:pt x="2138451" y="146830"/>
                </a:lnTo>
                <a:lnTo>
                  <a:pt x="2144767" y="119798"/>
                </a:lnTo>
                <a:lnTo>
                  <a:pt x="2140129" y="93833"/>
                </a:lnTo>
                <a:lnTo>
                  <a:pt x="2095134" y="50133"/>
                </a:lnTo>
                <a:lnTo>
                  <a:pt x="2053345" y="34912"/>
                </a:lnTo>
                <a:lnTo>
                  <a:pt x="1996936" y="24567"/>
                </a:lnTo>
                <a:lnTo>
                  <a:pt x="1922344" y="16874"/>
                </a:lnTo>
                <a:lnTo>
                  <a:pt x="1879217" y="13906"/>
                </a:lnTo>
                <a:lnTo>
                  <a:pt x="1832730" y="11463"/>
                </a:lnTo>
                <a:lnTo>
                  <a:pt x="1783277" y="9497"/>
                </a:lnTo>
                <a:lnTo>
                  <a:pt x="1677055" y="6816"/>
                </a:lnTo>
                <a:lnTo>
                  <a:pt x="1652002" y="6455"/>
                </a:lnTo>
                <a:lnTo>
                  <a:pt x="1050262" y="6455"/>
                </a:lnTo>
                <a:lnTo>
                  <a:pt x="478195" y="0"/>
                </a:lnTo>
                <a:close/>
              </a:path>
              <a:path w="2145029" h="281939">
                <a:moveTo>
                  <a:pt x="1991291" y="247637"/>
                </a:moveTo>
                <a:lnTo>
                  <a:pt x="975369" y="247637"/>
                </a:lnTo>
                <a:lnTo>
                  <a:pt x="1025125" y="247708"/>
                </a:lnTo>
                <a:lnTo>
                  <a:pt x="1077002" y="248356"/>
                </a:lnTo>
                <a:lnTo>
                  <a:pt x="1130644" y="249489"/>
                </a:lnTo>
                <a:lnTo>
                  <a:pt x="1634094" y="266363"/>
                </a:lnTo>
                <a:lnTo>
                  <a:pt x="1735363" y="267705"/>
                </a:lnTo>
                <a:lnTo>
                  <a:pt x="1782416" y="267496"/>
                </a:lnTo>
                <a:lnTo>
                  <a:pt x="1826606" y="266579"/>
                </a:lnTo>
                <a:lnTo>
                  <a:pt x="1867578" y="264861"/>
                </a:lnTo>
                <a:lnTo>
                  <a:pt x="1938440" y="258657"/>
                </a:lnTo>
                <a:lnTo>
                  <a:pt x="1967620" y="253987"/>
                </a:lnTo>
                <a:lnTo>
                  <a:pt x="1991291" y="247637"/>
                </a:lnTo>
                <a:close/>
              </a:path>
              <a:path w="2145029" h="281939">
                <a:moveTo>
                  <a:pt x="1446404" y="5161"/>
                </a:moveTo>
                <a:lnTo>
                  <a:pt x="1050262" y="6455"/>
                </a:lnTo>
                <a:lnTo>
                  <a:pt x="1652002" y="6455"/>
                </a:lnTo>
                <a:lnTo>
                  <a:pt x="1446404" y="5161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62475" y="2790080"/>
            <a:ext cx="1130300" cy="1473835"/>
          </a:xfrm>
          <a:custGeom>
            <a:avLst/>
            <a:gdLst/>
            <a:ahLst/>
            <a:cxnLst/>
            <a:rect l="l" t="t" r="r" b="b"/>
            <a:pathLst>
              <a:path w="1130300" h="1473835">
                <a:moveTo>
                  <a:pt x="1016347" y="0"/>
                </a:moveTo>
                <a:lnTo>
                  <a:pt x="942975" y="19794"/>
                </a:lnTo>
                <a:lnTo>
                  <a:pt x="899595" y="60001"/>
                </a:lnTo>
                <a:lnTo>
                  <a:pt x="851379" y="120642"/>
                </a:lnTo>
                <a:lnTo>
                  <a:pt x="825589" y="157299"/>
                </a:lnTo>
                <a:lnTo>
                  <a:pt x="798747" y="197472"/>
                </a:lnTo>
                <a:lnTo>
                  <a:pt x="770905" y="240631"/>
                </a:lnTo>
                <a:lnTo>
                  <a:pt x="742118" y="286245"/>
                </a:lnTo>
                <a:lnTo>
                  <a:pt x="681912" y="382716"/>
                </a:lnTo>
                <a:lnTo>
                  <a:pt x="650599" y="432511"/>
                </a:lnTo>
                <a:lnTo>
                  <a:pt x="618549" y="482639"/>
                </a:lnTo>
                <a:lnTo>
                  <a:pt x="585815" y="532568"/>
                </a:lnTo>
                <a:lnTo>
                  <a:pt x="552450" y="581769"/>
                </a:lnTo>
                <a:lnTo>
                  <a:pt x="526139" y="619183"/>
                </a:lnTo>
                <a:lnTo>
                  <a:pt x="497137" y="659480"/>
                </a:lnTo>
                <a:lnTo>
                  <a:pt x="465866" y="702242"/>
                </a:lnTo>
                <a:lnTo>
                  <a:pt x="254118" y="987275"/>
                </a:lnTo>
                <a:lnTo>
                  <a:pt x="218733" y="1035634"/>
                </a:lnTo>
                <a:lnTo>
                  <a:pt x="184442" y="1083127"/>
                </a:lnTo>
                <a:lnTo>
                  <a:pt x="151667" y="1129336"/>
                </a:lnTo>
                <a:lnTo>
                  <a:pt x="120827" y="1173845"/>
                </a:lnTo>
                <a:lnTo>
                  <a:pt x="92344" y="1216238"/>
                </a:lnTo>
                <a:lnTo>
                  <a:pt x="66639" y="1256097"/>
                </a:lnTo>
                <a:lnTo>
                  <a:pt x="44131" y="1293006"/>
                </a:lnTo>
                <a:lnTo>
                  <a:pt x="25241" y="1326549"/>
                </a:lnTo>
                <a:lnTo>
                  <a:pt x="0" y="1381869"/>
                </a:lnTo>
                <a:lnTo>
                  <a:pt x="30777" y="1400351"/>
                </a:lnTo>
                <a:lnTo>
                  <a:pt x="54508" y="1421272"/>
                </a:lnTo>
                <a:lnTo>
                  <a:pt x="76384" y="1441831"/>
                </a:lnTo>
                <a:lnTo>
                  <a:pt x="101597" y="1459227"/>
                </a:lnTo>
                <a:lnTo>
                  <a:pt x="135338" y="1470658"/>
                </a:lnTo>
                <a:lnTo>
                  <a:pt x="182800" y="1473322"/>
                </a:lnTo>
                <a:lnTo>
                  <a:pt x="249174" y="1464419"/>
                </a:lnTo>
                <a:lnTo>
                  <a:pt x="305350" y="1440206"/>
                </a:lnTo>
                <a:lnTo>
                  <a:pt x="358910" y="1392620"/>
                </a:lnTo>
                <a:lnTo>
                  <a:pt x="384882" y="1361464"/>
                </a:lnTo>
                <a:lnTo>
                  <a:pt x="410409" y="1326147"/>
                </a:lnTo>
                <a:lnTo>
                  <a:pt x="435561" y="1287231"/>
                </a:lnTo>
                <a:lnTo>
                  <a:pt x="460406" y="1245277"/>
                </a:lnTo>
                <a:lnTo>
                  <a:pt x="485015" y="1200845"/>
                </a:lnTo>
                <a:lnTo>
                  <a:pt x="509457" y="1154496"/>
                </a:lnTo>
                <a:lnTo>
                  <a:pt x="533802" y="1106793"/>
                </a:lnTo>
                <a:lnTo>
                  <a:pt x="582479" y="1009563"/>
                </a:lnTo>
                <a:lnTo>
                  <a:pt x="606950" y="961160"/>
                </a:lnTo>
                <a:lnTo>
                  <a:pt x="631604" y="913645"/>
                </a:lnTo>
                <a:lnTo>
                  <a:pt x="656508" y="867580"/>
                </a:lnTo>
                <a:lnTo>
                  <a:pt x="681733" y="823526"/>
                </a:lnTo>
                <a:lnTo>
                  <a:pt x="707349" y="782043"/>
                </a:lnTo>
                <a:lnTo>
                  <a:pt x="733425" y="743694"/>
                </a:lnTo>
                <a:lnTo>
                  <a:pt x="765606" y="697607"/>
                </a:lnTo>
                <a:lnTo>
                  <a:pt x="799211" y="651395"/>
                </a:lnTo>
                <a:lnTo>
                  <a:pt x="833718" y="605318"/>
                </a:lnTo>
                <a:lnTo>
                  <a:pt x="868607" y="559636"/>
                </a:lnTo>
                <a:lnTo>
                  <a:pt x="970359" y="427559"/>
                </a:lnTo>
                <a:lnTo>
                  <a:pt x="1001569" y="386056"/>
                </a:lnTo>
                <a:lnTo>
                  <a:pt x="1030557" y="346247"/>
                </a:lnTo>
                <a:lnTo>
                  <a:pt x="1056802" y="308393"/>
                </a:lnTo>
                <a:lnTo>
                  <a:pt x="1079785" y="272753"/>
                </a:lnTo>
                <a:lnTo>
                  <a:pt x="1098985" y="239587"/>
                </a:lnTo>
                <a:lnTo>
                  <a:pt x="1123950" y="181719"/>
                </a:lnTo>
                <a:lnTo>
                  <a:pt x="1130107" y="137386"/>
                </a:lnTo>
                <a:lnTo>
                  <a:pt x="1123801" y="96142"/>
                </a:lnTo>
                <a:lnTo>
                  <a:pt x="1107151" y="59884"/>
                </a:lnTo>
                <a:lnTo>
                  <a:pt x="1082278" y="30509"/>
                </a:lnTo>
                <a:lnTo>
                  <a:pt x="1051303" y="9915"/>
                </a:lnTo>
                <a:lnTo>
                  <a:pt x="1016347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042626" y="803467"/>
            <a:ext cx="2047875" cy="1587500"/>
          </a:xfrm>
          <a:custGeom>
            <a:avLst/>
            <a:gdLst/>
            <a:ahLst/>
            <a:cxnLst/>
            <a:rect l="l" t="t" r="r" b="b"/>
            <a:pathLst>
              <a:path w="2047875" h="1587500">
                <a:moveTo>
                  <a:pt x="1132097" y="849515"/>
                </a:moveTo>
                <a:lnTo>
                  <a:pt x="423733" y="849515"/>
                </a:lnTo>
                <a:lnTo>
                  <a:pt x="468412" y="852924"/>
                </a:lnTo>
                <a:lnTo>
                  <a:pt x="508347" y="861624"/>
                </a:lnTo>
                <a:lnTo>
                  <a:pt x="568360" y="900872"/>
                </a:lnTo>
                <a:lnTo>
                  <a:pt x="598313" y="969523"/>
                </a:lnTo>
                <a:lnTo>
                  <a:pt x="606238" y="1013889"/>
                </a:lnTo>
                <a:lnTo>
                  <a:pt x="610474" y="1063231"/>
                </a:lnTo>
                <a:lnTo>
                  <a:pt x="611782" y="1116260"/>
                </a:lnTo>
                <a:lnTo>
                  <a:pt x="610921" y="1171690"/>
                </a:lnTo>
                <a:lnTo>
                  <a:pt x="608651" y="1228230"/>
                </a:lnTo>
                <a:lnTo>
                  <a:pt x="605731" y="1284594"/>
                </a:lnTo>
                <a:lnTo>
                  <a:pt x="602922" y="1339493"/>
                </a:lnTo>
                <a:lnTo>
                  <a:pt x="600984" y="1391638"/>
                </a:lnTo>
                <a:lnTo>
                  <a:pt x="600675" y="1439742"/>
                </a:lnTo>
                <a:lnTo>
                  <a:pt x="602756" y="1482516"/>
                </a:lnTo>
                <a:lnTo>
                  <a:pt x="617128" y="1546921"/>
                </a:lnTo>
                <a:lnTo>
                  <a:pt x="683732" y="1577171"/>
                </a:lnTo>
                <a:lnTo>
                  <a:pt x="751014" y="1587156"/>
                </a:lnTo>
                <a:lnTo>
                  <a:pt x="805890" y="1581817"/>
                </a:lnTo>
                <a:lnTo>
                  <a:pt x="886114" y="1568130"/>
                </a:lnTo>
                <a:lnTo>
                  <a:pt x="937097" y="1540411"/>
                </a:lnTo>
                <a:lnTo>
                  <a:pt x="965190" y="1485327"/>
                </a:lnTo>
                <a:lnTo>
                  <a:pt x="976147" y="1409681"/>
                </a:lnTo>
                <a:lnTo>
                  <a:pt x="976999" y="1366273"/>
                </a:lnTo>
                <a:lnTo>
                  <a:pt x="975725" y="1320275"/>
                </a:lnTo>
                <a:lnTo>
                  <a:pt x="973045" y="1272538"/>
                </a:lnTo>
                <a:lnTo>
                  <a:pt x="969679" y="1223911"/>
                </a:lnTo>
                <a:lnTo>
                  <a:pt x="966345" y="1175246"/>
                </a:lnTo>
                <a:lnTo>
                  <a:pt x="963763" y="1127393"/>
                </a:lnTo>
                <a:lnTo>
                  <a:pt x="962652" y="1081202"/>
                </a:lnTo>
                <a:lnTo>
                  <a:pt x="963732" y="1037523"/>
                </a:lnTo>
                <a:lnTo>
                  <a:pt x="967723" y="997206"/>
                </a:lnTo>
                <a:lnTo>
                  <a:pt x="987313" y="930063"/>
                </a:lnTo>
                <a:lnTo>
                  <a:pt x="1033990" y="885752"/>
                </a:lnTo>
                <a:lnTo>
                  <a:pt x="1069297" y="869326"/>
                </a:lnTo>
                <a:lnTo>
                  <a:pt x="1109635" y="855392"/>
                </a:lnTo>
                <a:lnTo>
                  <a:pt x="1132097" y="849515"/>
                </a:lnTo>
                <a:close/>
              </a:path>
              <a:path w="2047875" h="1587500">
                <a:moveTo>
                  <a:pt x="313080" y="18998"/>
                </a:moveTo>
                <a:lnTo>
                  <a:pt x="267041" y="22103"/>
                </a:lnTo>
                <a:lnTo>
                  <a:pt x="225968" y="31176"/>
                </a:lnTo>
                <a:lnTo>
                  <a:pt x="181973" y="44508"/>
                </a:lnTo>
                <a:lnTo>
                  <a:pt x="141959" y="58919"/>
                </a:lnTo>
                <a:lnTo>
                  <a:pt x="106950" y="81980"/>
                </a:lnTo>
                <a:lnTo>
                  <a:pt x="77969" y="121263"/>
                </a:lnTo>
                <a:lnTo>
                  <a:pt x="56042" y="184338"/>
                </a:lnTo>
                <a:lnTo>
                  <a:pt x="39930" y="259794"/>
                </a:lnTo>
                <a:lnTo>
                  <a:pt x="31058" y="307286"/>
                </a:lnTo>
                <a:lnTo>
                  <a:pt x="22358" y="359444"/>
                </a:lnTo>
                <a:lnTo>
                  <a:pt x="14365" y="414883"/>
                </a:lnTo>
                <a:lnTo>
                  <a:pt x="7616" y="472222"/>
                </a:lnTo>
                <a:lnTo>
                  <a:pt x="2649" y="530076"/>
                </a:lnTo>
                <a:lnTo>
                  <a:pt x="0" y="587063"/>
                </a:lnTo>
                <a:lnTo>
                  <a:pt x="204" y="641800"/>
                </a:lnTo>
                <a:lnTo>
                  <a:pt x="3799" y="692902"/>
                </a:lnTo>
                <a:lnTo>
                  <a:pt x="11321" y="738988"/>
                </a:lnTo>
                <a:lnTo>
                  <a:pt x="23307" y="778673"/>
                </a:lnTo>
                <a:lnTo>
                  <a:pt x="64358" y="833553"/>
                </a:lnTo>
                <a:lnTo>
                  <a:pt x="134831" y="856562"/>
                </a:lnTo>
                <a:lnTo>
                  <a:pt x="178428" y="859579"/>
                </a:lnTo>
                <a:lnTo>
                  <a:pt x="225721" y="858928"/>
                </a:lnTo>
                <a:lnTo>
                  <a:pt x="275305" y="856104"/>
                </a:lnTo>
                <a:lnTo>
                  <a:pt x="325773" y="852598"/>
                </a:lnTo>
                <a:lnTo>
                  <a:pt x="375718" y="849904"/>
                </a:lnTo>
                <a:lnTo>
                  <a:pt x="1132097" y="849515"/>
                </a:lnTo>
                <a:lnTo>
                  <a:pt x="1154366" y="843687"/>
                </a:lnTo>
                <a:lnTo>
                  <a:pt x="1202856" y="833947"/>
                </a:lnTo>
                <a:lnTo>
                  <a:pt x="1254467" y="825907"/>
                </a:lnTo>
                <a:lnTo>
                  <a:pt x="1308562" y="819302"/>
                </a:lnTo>
                <a:lnTo>
                  <a:pt x="1364507" y="813870"/>
                </a:lnTo>
                <a:lnTo>
                  <a:pt x="1421663" y="809345"/>
                </a:lnTo>
                <a:lnTo>
                  <a:pt x="1649678" y="795036"/>
                </a:lnTo>
                <a:lnTo>
                  <a:pt x="1703347" y="791085"/>
                </a:lnTo>
                <a:lnTo>
                  <a:pt x="1754409" y="786457"/>
                </a:lnTo>
                <a:lnTo>
                  <a:pt x="1802228" y="780886"/>
                </a:lnTo>
                <a:lnTo>
                  <a:pt x="1846167" y="774110"/>
                </a:lnTo>
                <a:lnTo>
                  <a:pt x="1885590" y="765863"/>
                </a:lnTo>
                <a:lnTo>
                  <a:pt x="1948342" y="743900"/>
                </a:lnTo>
                <a:lnTo>
                  <a:pt x="1991468" y="715772"/>
                </a:lnTo>
                <a:lnTo>
                  <a:pt x="2020736" y="684095"/>
                </a:lnTo>
                <a:lnTo>
                  <a:pt x="2038344" y="649518"/>
                </a:lnTo>
                <a:lnTo>
                  <a:pt x="2047370" y="574260"/>
                </a:lnTo>
                <a:lnTo>
                  <a:pt x="2043183" y="534877"/>
                </a:lnTo>
                <a:lnTo>
                  <a:pt x="2036127" y="495192"/>
                </a:lnTo>
                <a:lnTo>
                  <a:pt x="2028399" y="455852"/>
                </a:lnTo>
                <a:lnTo>
                  <a:pt x="2022196" y="417507"/>
                </a:lnTo>
                <a:lnTo>
                  <a:pt x="2019716" y="380807"/>
                </a:lnTo>
                <a:lnTo>
                  <a:pt x="2022216" y="339347"/>
                </a:lnTo>
                <a:lnTo>
                  <a:pt x="2027873" y="295085"/>
                </a:lnTo>
                <a:lnTo>
                  <a:pt x="2034302" y="249451"/>
                </a:lnTo>
                <a:lnTo>
                  <a:pt x="2039119" y="203877"/>
                </a:lnTo>
                <a:lnTo>
                  <a:pt x="2039941" y="159794"/>
                </a:lnTo>
                <a:lnTo>
                  <a:pt x="2034382" y="118632"/>
                </a:lnTo>
                <a:lnTo>
                  <a:pt x="2020058" y="81823"/>
                </a:lnTo>
                <a:lnTo>
                  <a:pt x="1994586" y="50797"/>
                </a:lnTo>
                <a:lnTo>
                  <a:pt x="1968895" y="35113"/>
                </a:lnTo>
                <a:lnTo>
                  <a:pt x="834552" y="35113"/>
                </a:lnTo>
                <a:lnTo>
                  <a:pt x="779647" y="34700"/>
                </a:lnTo>
                <a:lnTo>
                  <a:pt x="568284" y="28319"/>
                </a:lnTo>
                <a:lnTo>
                  <a:pt x="517560" y="27747"/>
                </a:lnTo>
                <a:lnTo>
                  <a:pt x="466327" y="26237"/>
                </a:lnTo>
                <a:lnTo>
                  <a:pt x="362620" y="19937"/>
                </a:lnTo>
                <a:lnTo>
                  <a:pt x="313080" y="18998"/>
                </a:lnTo>
                <a:close/>
              </a:path>
              <a:path w="2047875" h="1587500">
                <a:moveTo>
                  <a:pt x="1698207" y="0"/>
                </a:moveTo>
                <a:lnTo>
                  <a:pt x="1642664" y="1183"/>
                </a:lnTo>
                <a:lnTo>
                  <a:pt x="1585741" y="3331"/>
                </a:lnTo>
                <a:lnTo>
                  <a:pt x="1528274" y="6197"/>
                </a:lnTo>
                <a:lnTo>
                  <a:pt x="1262100" y="22637"/>
                </a:lnTo>
                <a:lnTo>
                  <a:pt x="1218958" y="24619"/>
                </a:lnTo>
                <a:lnTo>
                  <a:pt x="1109198" y="26742"/>
                </a:lnTo>
                <a:lnTo>
                  <a:pt x="1050465" y="28321"/>
                </a:lnTo>
                <a:lnTo>
                  <a:pt x="919113" y="33469"/>
                </a:lnTo>
                <a:lnTo>
                  <a:pt x="878823" y="34612"/>
                </a:lnTo>
                <a:lnTo>
                  <a:pt x="834552" y="35113"/>
                </a:lnTo>
                <a:lnTo>
                  <a:pt x="1968895" y="35113"/>
                </a:lnTo>
                <a:lnTo>
                  <a:pt x="1925906" y="17194"/>
                </a:lnTo>
                <a:lnTo>
                  <a:pt x="1848179" y="4705"/>
                </a:lnTo>
                <a:lnTo>
                  <a:pt x="1801802" y="1514"/>
                </a:lnTo>
                <a:lnTo>
                  <a:pt x="1751532" y="27"/>
                </a:lnTo>
                <a:lnTo>
                  <a:pt x="1698207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1517" y="1347038"/>
            <a:ext cx="16929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how</a:t>
            </a:r>
            <a:r>
              <a:rPr kumimoji="0" sz="2800" b="0" i="0" u="none" strike="noStrike" kern="1200" cap="none" spc="-7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many?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27825" y="1401825"/>
            <a:ext cx="3175" cy="165100"/>
          </a:xfrm>
          <a:custGeom>
            <a:avLst/>
            <a:gdLst/>
            <a:ahLst/>
            <a:cxnLst/>
            <a:rect l="l" t="t" r="r" b="b"/>
            <a:pathLst>
              <a:path w="3175" h="165100">
                <a:moveTo>
                  <a:pt x="3175" y="16510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27701" y="1347850"/>
            <a:ext cx="3175" cy="225425"/>
          </a:xfrm>
          <a:custGeom>
            <a:avLst/>
            <a:gdLst/>
            <a:ahLst/>
            <a:cxnLst/>
            <a:rect l="l" t="t" r="r" b="b"/>
            <a:pathLst>
              <a:path w="3175" h="225425">
                <a:moveTo>
                  <a:pt x="3175" y="0"/>
                </a:moveTo>
                <a:lnTo>
                  <a:pt x="0" y="2254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57938" y="1781175"/>
            <a:ext cx="0" cy="271780"/>
          </a:xfrm>
          <a:custGeom>
            <a:avLst/>
            <a:gdLst/>
            <a:ahLst/>
            <a:cxnLst/>
            <a:rect l="l" t="t" r="r" b="b"/>
            <a:pathLst>
              <a:path h="271780">
                <a:moveTo>
                  <a:pt x="0" y="0"/>
                </a:moveTo>
                <a:lnTo>
                  <a:pt x="0" y="271525"/>
                </a:lnTo>
              </a:path>
            </a:pathLst>
          </a:custGeom>
          <a:ln w="22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857938" y="2233676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0"/>
                </a:moveTo>
                <a:lnTo>
                  <a:pt x="0" y="158750"/>
                </a:lnTo>
              </a:path>
            </a:pathLst>
          </a:custGeom>
          <a:ln w="22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16348" y="1367409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729351" y="2052701"/>
            <a:ext cx="309880" cy="180975"/>
          </a:xfrm>
          <a:custGeom>
            <a:avLst/>
            <a:gdLst/>
            <a:ahLst/>
            <a:cxnLst/>
            <a:rect l="l" t="t" r="r" b="b"/>
            <a:pathLst>
              <a:path w="309879" h="180975">
                <a:moveTo>
                  <a:pt x="0" y="180975"/>
                </a:moveTo>
                <a:lnTo>
                  <a:pt x="309562" y="180975"/>
                </a:lnTo>
                <a:lnTo>
                  <a:pt x="309562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51728" y="1975485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64781" y="1371980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.4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29566" y="4496828"/>
            <a:ext cx="1497965" cy="1576705"/>
          </a:xfrm>
          <a:custGeom>
            <a:avLst/>
            <a:gdLst/>
            <a:ahLst/>
            <a:cxnLst/>
            <a:rect l="l" t="t" r="r" b="b"/>
            <a:pathLst>
              <a:path w="1497964" h="1576704">
                <a:moveTo>
                  <a:pt x="235801" y="745801"/>
                </a:moveTo>
                <a:lnTo>
                  <a:pt x="193374" y="747446"/>
                </a:lnTo>
                <a:lnTo>
                  <a:pt x="154953" y="753802"/>
                </a:lnTo>
                <a:lnTo>
                  <a:pt x="94708" y="786498"/>
                </a:lnTo>
                <a:lnTo>
                  <a:pt x="71401" y="817157"/>
                </a:lnTo>
                <a:lnTo>
                  <a:pt x="52061" y="855192"/>
                </a:lnTo>
                <a:lnTo>
                  <a:pt x="36357" y="899224"/>
                </a:lnTo>
                <a:lnTo>
                  <a:pt x="23959" y="947872"/>
                </a:lnTo>
                <a:lnTo>
                  <a:pt x="14537" y="999757"/>
                </a:lnTo>
                <a:lnTo>
                  <a:pt x="7760" y="1053500"/>
                </a:lnTo>
                <a:lnTo>
                  <a:pt x="3299" y="1107720"/>
                </a:lnTo>
                <a:lnTo>
                  <a:pt x="822" y="1161039"/>
                </a:lnTo>
                <a:lnTo>
                  <a:pt x="0" y="1212076"/>
                </a:lnTo>
                <a:lnTo>
                  <a:pt x="501" y="1259453"/>
                </a:lnTo>
                <a:lnTo>
                  <a:pt x="1997" y="1301788"/>
                </a:lnTo>
                <a:lnTo>
                  <a:pt x="10794" y="1397035"/>
                </a:lnTo>
                <a:lnTo>
                  <a:pt x="22327" y="1446649"/>
                </a:lnTo>
                <a:lnTo>
                  <a:pt x="40479" y="1487430"/>
                </a:lnTo>
                <a:lnTo>
                  <a:pt x="66970" y="1520261"/>
                </a:lnTo>
                <a:lnTo>
                  <a:pt x="103523" y="1546025"/>
                </a:lnTo>
                <a:lnTo>
                  <a:pt x="151858" y="1565605"/>
                </a:lnTo>
                <a:lnTo>
                  <a:pt x="232865" y="1576248"/>
                </a:lnTo>
                <a:lnTo>
                  <a:pt x="282590" y="1575686"/>
                </a:lnTo>
                <a:lnTo>
                  <a:pt x="336441" y="1572305"/>
                </a:lnTo>
                <a:lnTo>
                  <a:pt x="392904" y="1566931"/>
                </a:lnTo>
                <a:lnTo>
                  <a:pt x="562818" y="1547118"/>
                </a:lnTo>
                <a:lnTo>
                  <a:pt x="614581" y="1542039"/>
                </a:lnTo>
                <a:lnTo>
                  <a:pt x="661382" y="1539100"/>
                </a:lnTo>
                <a:lnTo>
                  <a:pt x="721021" y="1538175"/>
                </a:lnTo>
                <a:lnTo>
                  <a:pt x="1043820" y="1538175"/>
                </a:lnTo>
                <a:lnTo>
                  <a:pt x="1068334" y="1536726"/>
                </a:lnTo>
                <a:lnTo>
                  <a:pt x="1275408" y="1536726"/>
                </a:lnTo>
                <a:lnTo>
                  <a:pt x="1293791" y="1535032"/>
                </a:lnTo>
                <a:lnTo>
                  <a:pt x="1334996" y="1526044"/>
                </a:lnTo>
                <a:lnTo>
                  <a:pt x="1371972" y="1510610"/>
                </a:lnTo>
                <a:lnTo>
                  <a:pt x="1403462" y="1487205"/>
                </a:lnTo>
                <a:lnTo>
                  <a:pt x="1428208" y="1454302"/>
                </a:lnTo>
                <a:lnTo>
                  <a:pt x="1455755" y="1383065"/>
                </a:lnTo>
                <a:lnTo>
                  <a:pt x="1467457" y="1336905"/>
                </a:lnTo>
                <a:lnTo>
                  <a:pt x="1477527" y="1285494"/>
                </a:lnTo>
                <a:lnTo>
                  <a:pt x="1485778" y="1230165"/>
                </a:lnTo>
                <a:lnTo>
                  <a:pt x="1492022" y="1172251"/>
                </a:lnTo>
                <a:lnTo>
                  <a:pt x="1496073" y="1113085"/>
                </a:lnTo>
                <a:lnTo>
                  <a:pt x="1497743" y="1054000"/>
                </a:lnTo>
                <a:lnTo>
                  <a:pt x="1496844" y="996329"/>
                </a:lnTo>
                <a:lnTo>
                  <a:pt x="1493189" y="941404"/>
                </a:lnTo>
                <a:lnTo>
                  <a:pt x="1486590" y="890559"/>
                </a:lnTo>
                <a:lnTo>
                  <a:pt x="1476860" y="845127"/>
                </a:lnTo>
                <a:lnTo>
                  <a:pt x="1463812" y="806439"/>
                </a:lnTo>
                <a:lnTo>
                  <a:pt x="1435731" y="764606"/>
                </a:lnTo>
                <a:lnTo>
                  <a:pt x="1049707" y="764606"/>
                </a:lnTo>
                <a:lnTo>
                  <a:pt x="1008487" y="763622"/>
                </a:lnTo>
                <a:lnTo>
                  <a:pt x="971377" y="757242"/>
                </a:lnTo>
                <a:lnTo>
                  <a:pt x="970979" y="757079"/>
                </a:lnTo>
                <a:lnTo>
                  <a:pt x="422676" y="757079"/>
                </a:lnTo>
                <a:lnTo>
                  <a:pt x="375671" y="754506"/>
                </a:lnTo>
                <a:lnTo>
                  <a:pt x="281089" y="747404"/>
                </a:lnTo>
                <a:lnTo>
                  <a:pt x="235801" y="745801"/>
                </a:lnTo>
                <a:close/>
              </a:path>
              <a:path w="1497964" h="1576704">
                <a:moveTo>
                  <a:pt x="1043820" y="1538175"/>
                </a:moveTo>
                <a:lnTo>
                  <a:pt x="721021" y="1538175"/>
                </a:lnTo>
                <a:lnTo>
                  <a:pt x="775750" y="1539257"/>
                </a:lnTo>
                <a:lnTo>
                  <a:pt x="876469" y="1543367"/>
                </a:lnTo>
                <a:lnTo>
                  <a:pt x="925453" y="1544355"/>
                </a:lnTo>
                <a:lnTo>
                  <a:pt x="975517" y="1543273"/>
                </a:lnTo>
                <a:lnTo>
                  <a:pt x="1028158" y="1539100"/>
                </a:lnTo>
                <a:lnTo>
                  <a:pt x="1043820" y="1538175"/>
                </a:lnTo>
                <a:close/>
              </a:path>
              <a:path w="1497964" h="1576704">
                <a:moveTo>
                  <a:pt x="1275408" y="1536726"/>
                </a:moveTo>
                <a:lnTo>
                  <a:pt x="1068334" y="1536726"/>
                </a:lnTo>
                <a:lnTo>
                  <a:pt x="1111825" y="1537065"/>
                </a:lnTo>
                <a:lnTo>
                  <a:pt x="1177278" y="1539102"/>
                </a:lnTo>
                <a:lnTo>
                  <a:pt x="1203723" y="1539780"/>
                </a:lnTo>
                <a:lnTo>
                  <a:pt x="1249631" y="1539100"/>
                </a:lnTo>
                <a:lnTo>
                  <a:pt x="1275408" y="1536726"/>
                </a:lnTo>
                <a:close/>
              </a:path>
              <a:path w="1497964" h="1576704">
                <a:moveTo>
                  <a:pt x="1322061" y="733085"/>
                </a:moveTo>
                <a:lnTo>
                  <a:pt x="1279157" y="736016"/>
                </a:lnTo>
                <a:lnTo>
                  <a:pt x="1233800" y="741684"/>
                </a:lnTo>
                <a:lnTo>
                  <a:pt x="1140098" y="755805"/>
                </a:lnTo>
                <a:lnTo>
                  <a:pt x="1093942" y="761548"/>
                </a:lnTo>
                <a:lnTo>
                  <a:pt x="1049707" y="764606"/>
                </a:lnTo>
                <a:lnTo>
                  <a:pt x="1435731" y="764606"/>
                </a:lnTo>
                <a:lnTo>
                  <a:pt x="1425109" y="754263"/>
                </a:lnTo>
                <a:lnTo>
                  <a:pt x="1396130" y="740853"/>
                </a:lnTo>
                <a:lnTo>
                  <a:pt x="1361417" y="734245"/>
                </a:lnTo>
                <a:lnTo>
                  <a:pt x="1322061" y="733085"/>
                </a:lnTo>
                <a:close/>
              </a:path>
              <a:path w="1497964" h="1576704">
                <a:moveTo>
                  <a:pt x="787017" y="1384"/>
                </a:moveTo>
                <a:lnTo>
                  <a:pt x="709007" y="12687"/>
                </a:lnTo>
                <a:lnTo>
                  <a:pt x="686420" y="76014"/>
                </a:lnTo>
                <a:lnTo>
                  <a:pt x="682783" y="117907"/>
                </a:lnTo>
                <a:lnTo>
                  <a:pt x="680272" y="167350"/>
                </a:lnTo>
                <a:lnTo>
                  <a:pt x="678397" y="222636"/>
                </a:lnTo>
                <a:lnTo>
                  <a:pt x="676666" y="282059"/>
                </a:lnTo>
                <a:lnTo>
                  <a:pt x="674588" y="343913"/>
                </a:lnTo>
                <a:lnTo>
                  <a:pt x="671672" y="406492"/>
                </a:lnTo>
                <a:lnTo>
                  <a:pt x="667426" y="468090"/>
                </a:lnTo>
                <a:lnTo>
                  <a:pt x="661359" y="527002"/>
                </a:lnTo>
                <a:lnTo>
                  <a:pt x="652980" y="581521"/>
                </a:lnTo>
                <a:lnTo>
                  <a:pt x="641798" y="629942"/>
                </a:lnTo>
                <a:lnTo>
                  <a:pt x="627321" y="670557"/>
                </a:lnTo>
                <a:lnTo>
                  <a:pt x="582083" y="726725"/>
                </a:lnTo>
                <a:lnTo>
                  <a:pt x="510391" y="752956"/>
                </a:lnTo>
                <a:lnTo>
                  <a:pt x="467965" y="757050"/>
                </a:lnTo>
                <a:lnTo>
                  <a:pt x="422676" y="757079"/>
                </a:lnTo>
                <a:lnTo>
                  <a:pt x="970979" y="757079"/>
                </a:lnTo>
                <a:lnTo>
                  <a:pt x="913858" y="722871"/>
                </a:lnTo>
                <a:lnTo>
                  <a:pt x="877265" y="654077"/>
                </a:lnTo>
                <a:lnTo>
                  <a:pt x="864134" y="608770"/>
                </a:lnTo>
                <a:lnTo>
                  <a:pt x="853931" y="558029"/>
                </a:lnTo>
                <a:lnTo>
                  <a:pt x="846271" y="503232"/>
                </a:lnTo>
                <a:lnTo>
                  <a:pt x="840769" y="445759"/>
                </a:lnTo>
                <a:lnTo>
                  <a:pt x="837039" y="386988"/>
                </a:lnTo>
                <a:lnTo>
                  <a:pt x="834694" y="328299"/>
                </a:lnTo>
                <a:lnTo>
                  <a:pt x="833350" y="271071"/>
                </a:lnTo>
                <a:lnTo>
                  <a:pt x="832620" y="216682"/>
                </a:lnTo>
                <a:lnTo>
                  <a:pt x="832120" y="166512"/>
                </a:lnTo>
                <a:lnTo>
                  <a:pt x="831462" y="121940"/>
                </a:lnTo>
                <a:lnTo>
                  <a:pt x="830261" y="84345"/>
                </a:lnTo>
                <a:lnTo>
                  <a:pt x="828133" y="55105"/>
                </a:lnTo>
                <a:lnTo>
                  <a:pt x="826541" y="24827"/>
                </a:lnTo>
                <a:lnTo>
                  <a:pt x="815520" y="8937"/>
                </a:lnTo>
                <a:lnTo>
                  <a:pt x="787017" y="1384"/>
                </a:lnTo>
                <a:close/>
              </a:path>
              <a:path w="1497964" h="1576704">
                <a:moveTo>
                  <a:pt x="830262" y="0"/>
                </a:moveTo>
                <a:lnTo>
                  <a:pt x="825732" y="9435"/>
                </a:lnTo>
                <a:lnTo>
                  <a:pt x="826541" y="24827"/>
                </a:lnTo>
                <a:lnTo>
                  <a:pt x="832832" y="33896"/>
                </a:lnTo>
                <a:lnTo>
                  <a:pt x="839073" y="27751"/>
                </a:lnTo>
                <a:lnTo>
                  <a:pt x="836463" y="11278"/>
                </a:lnTo>
                <a:lnTo>
                  <a:pt x="830262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378325" y="4667250"/>
            <a:ext cx="8255" cy="561975"/>
          </a:xfrm>
          <a:custGeom>
            <a:avLst/>
            <a:gdLst/>
            <a:ahLst/>
            <a:cxnLst/>
            <a:rect l="l" t="t" r="r" b="b"/>
            <a:pathLst>
              <a:path w="8254" h="561975">
                <a:moveTo>
                  <a:pt x="0" y="0"/>
                </a:moveTo>
                <a:lnTo>
                  <a:pt x="8000" y="56197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70325" y="5387975"/>
            <a:ext cx="3175" cy="170180"/>
          </a:xfrm>
          <a:custGeom>
            <a:avLst/>
            <a:gdLst/>
            <a:ahLst/>
            <a:cxnLst/>
            <a:rect l="l" t="t" r="r" b="b"/>
            <a:pathLst>
              <a:path w="3175" h="170179">
                <a:moveTo>
                  <a:pt x="3175" y="1699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65751" y="5373751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236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92802" y="5282946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97200" y="5278373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19651" y="4767198"/>
            <a:ext cx="128905" cy="180975"/>
          </a:xfrm>
          <a:custGeom>
            <a:avLst/>
            <a:gdLst/>
            <a:ahLst/>
            <a:cxnLst/>
            <a:rect l="l" t="t" r="r" b="b"/>
            <a:pathLst>
              <a:path w="128904" h="180975">
                <a:moveTo>
                  <a:pt x="0" y="180975"/>
                </a:moveTo>
                <a:lnTo>
                  <a:pt x="128587" y="180975"/>
                </a:lnTo>
                <a:lnTo>
                  <a:pt x="128587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56050" y="4728717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.6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47467" y="4476606"/>
            <a:ext cx="1497965" cy="1586865"/>
          </a:xfrm>
          <a:custGeom>
            <a:avLst/>
            <a:gdLst/>
            <a:ahLst/>
            <a:cxnLst/>
            <a:rect l="l" t="t" r="r" b="b"/>
            <a:pathLst>
              <a:path w="1497965" h="1586864">
                <a:moveTo>
                  <a:pt x="235801" y="750790"/>
                </a:moveTo>
                <a:lnTo>
                  <a:pt x="193374" y="752446"/>
                </a:lnTo>
                <a:lnTo>
                  <a:pt x="154953" y="758841"/>
                </a:lnTo>
                <a:lnTo>
                  <a:pt x="94708" y="791734"/>
                </a:lnTo>
                <a:lnTo>
                  <a:pt x="71401" y="822583"/>
                </a:lnTo>
                <a:lnTo>
                  <a:pt x="52061" y="860864"/>
                </a:lnTo>
                <a:lnTo>
                  <a:pt x="36357" y="905187"/>
                </a:lnTo>
                <a:lnTo>
                  <a:pt x="23959" y="954162"/>
                </a:lnTo>
                <a:lnTo>
                  <a:pt x="14537" y="1006399"/>
                </a:lnTo>
                <a:lnTo>
                  <a:pt x="7760" y="1060509"/>
                </a:lnTo>
                <a:lnTo>
                  <a:pt x="3299" y="1115100"/>
                </a:lnTo>
                <a:lnTo>
                  <a:pt x="822" y="1168785"/>
                </a:lnTo>
                <a:lnTo>
                  <a:pt x="0" y="1220171"/>
                </a:lnTo>
                <a:lnTo>
                  <a:pt x="501" y="1267871"/>
                </a:lnTo>
                <a:lnTo>
                  <a:pt x="1997" y="1310493"/>
                </a:lnTo>
                <a:lnTo>
                  <a:pt x="10794" y="1406376"/>
                </a:lnTo>
                <a:lnTo>
                  <a:pt x="22327" y="1456321"/>
                </a:lnTo>
                <a:lnTo>
                  <a:pt x="40479" y="1497374"/>
                </a:lnTo>
                <a:lnTo>
                  <a:pt x="66970" y="1530424"/>
                </a:lnTo>
                <a:lnTo>
                  <a:pt x="103523" y="1556360"/>
                </a:lnTo>
                <a:lnTo>
                  <a:pt x="151858" y="1576073"/>
                </a:lnTo>
                <a:lnTo>
                  <a:pt x="232865" y="1586789"/>
                </a:lnTo>
                <a:lnTo>
                  <a:pt x="282590" y="1586224"/>
                </a:lnTo>
                <a:lnTo>
                  <a:pt x="336441" y="1582820"/>
                </a:lnTo>
                <a:lnTo>
                  <a:pt x="392904" y="1577410"/>
                </a:lnTo>
                <a:lnTo>
                  <a:pt x="562818" y="1557463"/>
                </a:lnTo>
                <a:lnTo>
                  <a:pt x="614581" y="1552349"/>
                </a:lnTo>
                <a:lnTo>
                  <a:pt x="661382" y="1549390"/>
                </a:lnTo>
                <a:lnTo>
                  <a:pt x="721021" y="1548458"/>
                </a:lnTo>
                <a:lnTo>
                  <a:pt x="1043838" y="1548458"/>
                </a:lnTo>
                <a:lnTo>
                  <a:pt x="1068334" y="1547001"/>
                </a:lnTo>
                <a:lnTo>
                  <a:pt x="1275440" y="1547001"/>
                </a:lnTo>
                <a:lnTo>
                  <a:pt x="1293791" y="1545299"/>
                </a:lnTo>
                <a:lnTo>
                  <a:pt x="1334996" y="1536250"/>
                </a:lnTo>
                <a:lnTo>
                  <a:pt x="1371972" y="1520712"/>
                </a:lnTo>
                <a:lnTo>
                  <a:pt x="1403462" y="1497147"/>
                </a:lnTo>
                <a:lnTo>
                  <a:pt x="1428208" y="1464021"/>
                </a:lnTo>
                <a:lnTo>
                  <a:pt x="1455755" y="1392307"/>
                </a:lnTo>
                <a:lnTo>
                  <a:pt x="1467457" y="1345839"/>
                </a:lnTo>
                <a:lnTo>
                  <a:pt x="1477527" y="1294085"/>
                </a:lnTo>
                <a:lnTo>
                  <a:pt x="1485778" y="1238387"/>
                </a:lnTo>
                <a:lnTo>
                  <a:pt x="1492022" y="1180088"/>
                </a:lnTo>
                <a:lnTo>
                  <a:pt x="1496073" y="1120529"/>
                </a:lnTo>
                <a:lnTo>
                  <a:pt x="1497743" y="1061052"/>
                </a:lnTo>
                <a:lnTo>
                  <a:pt x="1496844" y="1003000"/>
                </a:lnTo>
                <a:lnTo>
                  <a:pt x="1493189" y="947713"/>
                </a:lnTo>
                <a:lnTo>
                  <a:pt x="1486590" y="896534"/>
                </a:lnTo>
                <a:lnTo>
                  <a:pt x="1476860" y="850806"/>
                </a:lnTo>
                <a:lnTo>
                  <a:pt x="1463812" y="811869"/>
                </a:lnTo>
                <a:lnTo>
                  <a:pt x="1435685" y="769714"/>
                </a:lnTo>
                <a:lnTo>
                  <a:pt x="1049707" y="769714"/>
                </a:lnTo>
                <a:lnTo>
                  <a:pt x="1008487" y="768728"/>
                </a:lnTo>
                <a:lnTo>
                  <a:pt x="971377" y="762311"/>
                </a:lnTo>
                <a:lnTo>
                  <a:pt x="970947" y="762133"/>
                </a:lnTo>
                <a:lnTo>
                  <a:pt x="422676" y="762133"/>
                </a:lnTo>
                <a:lnTo>
                  <a:pt x="375671" y="759545"/>
                </a:lnTo>
                <a:lnTo>
                  <a:pt x="281089" y="752402"/>
                </a:lnTo>
                <a:lnTo>
                  <a:pt x="235801" y="750790"/>
                </a:lnTo>
                <a:close/>
              </a:path>
              <a:path w="1497965" h="1586864">
                <a:moveTo>
                  <a:pt x="1043838" y="1548458"/>
                </a:moveTo>
                <a:lnTo>
                  <a:pt x="721021" y="1548458"/>
                </a:lnTo>
                <a:lnTo>
                  <a:pt x="775750" y="1549548"/>
                </a:lnTo>
                <a:lnTo>
                  <a:pt x="876469" y="1553688"/>
                </a:lnTo>
                <a:lnTo>
                  <a:pt x="925453" y="1554683"/>
                </a:lnTo>
                <a:lnTo>
                  <a:pt x="975517" y="1553593"/>
                </a:lnTo>
                <a:lnTo>
                  <a:pt x="1028158" y="1549390"/>
                </a:lnTo>
                <a:lnTo>
                  <a:pt x="1043838" y="1548458"/>
                </a:lnTo>
                <a:close/>
              </a:path>
              <a:path w="1497965" h="1586864">
                <a:moveTo>
                  <a:pt x="1275440" y="1547001"/>
                </a:moveTo>
                <a:lnTo>
                  <a:pt x="1068334" y="1547001"/>
                </a:lnTo>
                <a:lnTo>
                  <a:pt x="1111825" y="1547344"/>
                </a:lnTo>
                <a:lnTo>
                  <a:pt x="1203723" y="1550079"/>
                </a:lnTo>
                <a:lnTo>
                  <a:pt x="1249682" y="1549390"/>
                </a:lnTo>
                <a:lnTo>
                  <a:pt x="1275440" y="1547001"/>
                </a:lnTo>
                <a:close/>
              </a:path>
              <a:path w="1497965" h="1586864">
                <a:moveTo>
                  <a:pt x="1322061" y="737989"/>
                </a:moveTo>
                <a:lnTo>
                  <a:pt x="1279157" y="740934"/>
                </a:lnTo>
                <a:lnTo>
                  <a:pt x="1233800" y="746636"/>
                </a:lnTo>
                <a:lnTo>
                  <a:pt x="1140098" y="760849"/>
                </a:lnTo>
                <a:lnTo>
                  <a:pt x="1093942" y="766632"/>
                </a:lnTo>
                <a:lnTo>
                  <a:pt x="1049707" y="769714"/>
                </a:lnTo>
                <a:lnTo>
                  <a:pt x="1435685" y="769714"/>
                </a:lnTo>
                <a:lnTo>
                  <a:pt x="1425109" y="759339"/>
                </a:lnTo>
                <a:lnTo>
                  <a:pt x="1396130" y="745827"/>
                </a:lnTo>
                <a:lnTo>
                  <a:pt x="1361417" y="739165"/>
                </a:lnTo>
                <a:lnTo>
                  <a:pt x="1322061" y="737989"/>
                </a:lnTo>
                <a:close/>
              </a:path>
              <a:path w="1497965" h="1586864">
                <a:moveTo>
                  <a:pt x="787017" y="1381"/>
                </a:moveTo>
                <a:lnTo>
                  <a:pt x="709007" y="12716"/>
                </a:lnTo>
                <a:lnTo>
                  <a:pt x="686420" y="76494"/>
                </a:lnTo>
                <a:lnTo>
                  <a:pt x="682783" y="118675"/>
                </a:lnTo>
                <a:lnTo>
                  <a:pt x="680272" y="168455"/>
                </a:lnTo>
                <a:lnTo>
                  <a:pt x="678397" y="224117"/>
                </a:lnTo>
                <a:lnTo>
                  <a:pt x="676666" y="283943"/>
                </a:lnTo>
                <a:lnTo>
                  <a:pt x="674588" y="346215"/>
                </a:lnTo>
                <a:lnTo>
                  <a:pt x="671672" y="409218"/>
                </a:lnTo>
                <a:lnTo>
                  <a:pt x="667426" y="471233"/>
                </a:lnTo>
                <a:lnTo>
                  <a:pt x="661359" y="530543"/>
                </a:lnTo>
                <a:lnTo>
                  <a:pt x="652980" y="585431"/>
                </a:lnTo>
                <a:lnTo>
                  <a:pt x="641798" y="634180"/>
                </a:lnTo>
                <a:lnTo>
                  <a:pt x="627321" y="675072"/>
                </a:lnTo>
                <a:lnTo>
                  <a:pt x="582083" y="731601"/>
                </a:lnTo>
                <a:lnTo>
                  <a:pt x="510391" y="757987"/>
                </a:lnTo>
                <a:lnTo>
                  <a:pt x="467965" y="762104"/>
                </a:lnTo>
                <a:lnTo>
                  <a:pt x="422676" y="762133"/>
                </a:lnTo>
                <a:lnTo>
                  <a:pt x="970947" y="762133"/>
                </a:lnTo>
                <a:lnTo>
                  <a:pt x="913858" y="727726"/>
                </a:lnTo>
                <a:lnTo>
                  <a:pt x="877265" y="658485"/>
                </a:lnTo>
                <a:lnTo>
                  <a:pt x="864134" y="612879"/>
                </a:lnTo>
                <a:lnTo>
                  <a:pt x="853931" y="561799"/>
                </a:lnTo>
                <a:lnTo>
                  <a:pt x="846271" y="506635"/>
                </a:lnTo>
                <a:lnTo>
                  <a:pt x="840769" y="448774"/>
                </a:lnTo>
                <a:lnTo>
                  <a:pt x="837039" y="389604"/>
                </a:lnTo>
                <a:lnTo>
                  <a:pt x="834694" y="330514"/>
                </a:lnTo>
                <a:lnTo>
                  <a:pt x="833350" y="272892"/>
                </a:lnTo>
                <a:lnTo>
                  <a:pt x="832620" y="218126"/>
                </a:lnTo>
                <a:lnTo>
                  <a:pt x="832120" y="167605"/>
                </a:lnTo>
                <a:lnTo>
                  <a:pt x="831462" y="122716"/>
                </a:lnTo>
                <a:lnTo>
                  <a:pt x="830261" y="84847"/>
                </a:lnTo>
                <a:lnTo>
                  <a:pt x="828133" y="55388"/>
                </a:lnTo>
                <a:lnTo>
                  <a:pt x="826540" y="24935"/>
                </a:lnTo>
                <a:lnTo>
                  <a:pt x="815520" y="8965"/>
                </a:lnTo>
                <a:lnTo>
                  <a:pt x="787017" y="1381"/>
                </a:lnTo>
                <a:close/>
              </a:path>
              <a:path w="1497965" h="1586864">
                <a:moveTo>
                  <a:pt x="830262" y="0"/>
                </a:moveTo>
                <a:lnTo>
                  <a:pt x="825732" y="9473"/>
                </a:lnTo>
                <a:lnTo>
                  <a:pt x="826540" y="24935"/>
                </a:lnTo>
                <a:lnTo>
                  <a:pt x="832832" y="34052"/>
                </a:lnTo>
                <a:lnTo>
                  <a:pt x="839073" y="27907"/>
                </a:lnTo>
                <a:lnTo>
                  <a:pt x="836463" y="11350"/>
                </a:lnTo>
                <a:lnTo>
                  <a:pt x="830262" y="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408100" y="4676775"/>
            <a:ext cx="0" cy="109855"/>
          </a:xfrm>
          <a:custGeom>
            <a:avLst/>
            <a:gdLst/>
            <a:ahLst/>
            <a:cxnLst/>
            <a:rect l="l" t="t" r="r" b="b"/>
            <a:pathLst>
              <a:path h="109854">
                <a:moveTo>
                  <a:pt x="0" y="0"/>
                </a:moveTo>
                <a:lnTo>
                  <a:pt x="0" y="109474"/>
                </a:lnTo>
              </a:path>
            </a:pathLst>
          </a:custGeom>
          <a:ln w="20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408100" y="4967223"/>
            <a:ext cx="0" cy="249554"/>
          </a:xfrm>
          <a:custGeom>
            <a:avLst/>
            <a:gdLst/>
            <a:ahLst/>
            <a:cxnLst/>
            <a:rect l="l" t="t" r="r" b="b"/>
            <a:pathLst>
              <a:path h="249554">
                <a:moveTo>
                  <a:pt x="0" y="0"/>
                </a:moveTo>
                <a:lnTo>
                  <a:pt x="0" y="249300"/>
                </a:lnTo>
              </a:path>
            </a:pathLst>
          </a:custGeom>
          <a:ln w="20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899275" y="5407025"/>
            <a:ext cx="3175" cy="170180"/>
          </a:xfrm>
          <a:custGeom>
            <a:avLst/>
            <a:gdLst/>
            <a:ahLst/>
            <a:cxnLst/>
            <a:rect l="l" t="t" r="r" b="b"/>
            <a:pathLst>
              <a:path w="3175" h="170179">
                <a:moveTo>
                  <a:pt x="3175" y="169925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894701" y="5392801"/>
            <a:ext cx="3175" cy="241300"/>
          </a:xfrm>
          <a:custGeom>
            <a:avLst/>
            <a:gdLst/>
            <a:ahLst/>
            <a:cxnLst/>
            <a:rect l="l" t="t" r="r" b="b"/>
            <a:pathLst>
              <a:path w="3175" h="241300">
                <a:moveTo>
                  <a:pt x="3175" y="241236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22514" y="5302122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26658" y="5297170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48601" y="4786248"/>
            <a:ext cx="128905" cy="180975"/>
          </a:xfrm>
          <a:custGeom>
            <a:avLst/>
            <a:gdLst/>
            <a:ahLst/>
            <a:cxnLst/>
            <a:rect l="l" t="t" r="r" b="b"/>
            <a:pathLst>
              <a:path w="128904" h="180975">
                <a:moveTo>
                  <a:pt x="0" y="180975"/>
                </a:moveTo>
                <a:lnTo>
                  <a:pt x="128587" y="180975"/>
                </a:lnTo>
                <a:lnTo>
                  <a:pt x="128587" y="0"/>
                </a:lnTo>
                <a:lnTo>
                  <a:pt x="0" y="0"/>
                </a:lnTo>
                <a:lnTo>
                  <a:pt x="0" y="180975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979157" y="4773295"/>
            <a:ext cx="89661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08700" y="1306575"/>
            <a:ext cx="3175" cy="265430"/>
          </a:xfrm>
          <a:custGeom>
            <a:avLst/>
            <a:gdLst/>
            <a:ahLst/>
            <a:cxnLst/>
            <a:rect l="l" t="t" r="r" b="b"/>
            <a:pathLst>
              <a:path w="3175" h="265430">
                <a:moveTo>
                  <a:pt x="3175" y="265049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697728" y="578358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591050" y="2762250"/>
            <a:ext cx="1114425" cy="1543050"/>
          </a:xfrm>
          <a:custGeom>
            <a:avLst/>
            <a:gdLst/>
            <a:ahLst/>
            <a:cxnLst/>
            <a:rect l="l" t="t" r="r" b="b"/>
            <a:pathLst>
              <a:path w="1114425" h="1543050">
                <a:moveTo>
                  <a:pt x="0" y="1543050"/>
                </a:moveTo>
                <a:lnTo>
                  <a:pt x="111442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105525" y="2743200"/>
            <a:ext cx="1276350" cy="1543050"/>
          </a:xfrm>
          <a:custGeom>
            <a:avLst/>
            <a:gdLst/>
            <a:ahLst/>
            <a:cxnLst/>
            <a:rect l="l" t="t" r="r" b="b"/>
            <a:pathLst>
              <a:path w="1276350" h="1543050">
                <a:moveTo>
                  <a:pt x="1276350" y="1543050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781550" y="4505325"/>
            <a:ext cx="2305050" cy="9525"/>
          </a:xfrm>
          <a:custGeom>
            <a:avLst/>
            <a:gdLst/>
            <a:ahLst/>
            <a:cxnLst/>
            <a:rect l="l" t="t" r="r" b="b"/>
            <a:pathLst>
              <a:path w="2305050" h="9525">
                <a:moveTo>
                  <a:pt x="2305050" y="9525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64655" y="2677413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.0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341234" y="3963415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02858" y="4220717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.0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54702" y="4220717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8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78377" y="3925315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9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.1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45278" y="2686938"/>
            <a:ext cx="794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223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9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.2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xfrm>
            <a:off x="1460372" y="225932"/>
            <a:ext cx="18465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Su</a:t>
            </a:r>
            <a:r>
              <a:rPr sz="4400" i="0" spc="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n</a:t>
            </a:r>
            <a:r>
              <a:rPr sz="4400" i="0" spc="-20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ts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22300" y="855662"/>
            <a:ext cx="2011426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548503" y="2552192"/>
            <a:ext cx="736219" cy="216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548503" y="2552192"/>
            <a:ext cx="736600" cy="216535"/>
          </a:xfrm>
          <a:custGeom>
            <a:avLst/>
            <a:gdLst/>
            <a:ahLst/>
            <a:cxnLst/>
            <a:rect l="l" t="t" r="r" b="b"/>
            <a:pathLst>
              <a:path w="736600" h="216535">
                <a:moveTo>
                  <a:pt x="0" y="108204"/>
                </a:moveTo>
                <a:lnTo>
                  <a:pt x="23020" y="70424"/>
                </a:lnTo>
                <a:lnTo>
                  <a:pt x="86550" y="38465"/>
                </a:lnTo>
                <a:lnTo>
                  <a:pt x="130915" y="25429"/>
                </a:lnTo>
                <a:lnTo>
                  <a:pt x="182296" y="14760"/>
                </a:lnTo>
                <a:lnTo>
                  <a:pt x="239658" y="6762"/>
                </a:lnTo>
                <a:lnTo>
                  <a:pt x="301962" y="1741"/>
                </a:lnTo>
                <a:lnTo>
                  <a:pt x="368173" y="0"/>
                </a:lnTo>
                <a:lnTo>
                  <a:pt x="434345" y="1741"/>
                </a:lnTo>
                <a:lnTo>
                  <a:pt x="496620" y="6762"/>
                </a:lnTo>
                <a:lnTo>
                  <a:pt x="553959" y="14760"/>
                </a:lnTo>
                <a:lnTo>
                  <a:pt x="605325" y="25429"/>
                </a:lnTo>
                <a:lnTo>
                  <a:pt x="649679" y="38465"/>
                </a:lnTo>
                <a:lnTo>
                  <a:pt x="685983" y="53565"/>
                </a:lnTo>
                <a:lnTo>
                  <a:pt x="730291" y="88739"/>
                </a:lnTo>
                <a:lnTo>
                  <a:pt x="736219" y="108204"/>
                </a:lnTo>
                <a:lnTo>
                  <a:pt x="730291" y="127668"/>
                </a:lnTo>
                <a:lnTo>
                  <a:pt x="713200" y="145983"/>
                </a:lnTo>
                <a:lnTo>
                  <a:pt x="649679" y="177942"/>
                </a:lnTo>
                <a:lnTo>
                  <a:pt x="605325" y="190978"/>
                </a:lnTo>
                <a:lnTo>
                  <a:pt x="553959" y="201647"/>
                </a:lnTo>
                <a:lnTo>
                  <a:pt x="496620" y="209645"/>
                </a:lnTo>
                <a:lnTo>
                  <a:pt x="434345" y="214666"/>
                </a:lnTo>
                <a:lnTo>
                  <a:pt x="368173" y="216408"/>
                </a:lnTo>
                <a:lnTo>
                  <a:pt x="301962" y="214666"/>
                </a:lnTo>
                <a:lnTo>
                  <a:pt x="239658" y="209645"/>
                </a:lnTo>
                <a:lnTo>
                  <a:pt x="182296" y="201647"/>
                </a:lnTo>
                <a:lnTo>
                  <a:pt x="130915" y="190978"/>
                </a:lnTo>
                <a:lnTo>
                  <a:pt x="86550" y="177942"/>
                </a:lnTo>
                <a:lnTo>
                  <a:pt x="50240" y="162842"/>
                </a:lnTo>
                <a:lnTo>
                  <a:pt x="5927" y="127668"/>
                </a:lnTo>
                <a:lnTo>
                  <a:pt x="0" y="108204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545201" y="2379726"/>
            <a:ext cx="742937" cy="2821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545201" y="2379726"/>
            <a:ext cx="737870" cy="254000"/>
          </a:xfrm>
          <a:custGeom>
            <a:avLst/>
            <a:gdLst/>
            <a:ahLst/>
            <a:cxnLst/>
            <a:rect l="l" t="t" r="r" b="b"/>
            <a:pathLst>
              <a:path w="737870" h="254000">
                <a:moveTo>
                  <a:pt x="0" y="127000"/>
                </a:moveTo>
                <a:lnTo>
                  <a:pt x="23055" y="82648"/>
                </a:lnTo>
                <a:lnTo>
                  <a:pt x="86679" y="45138"/>
                </a:lnTo>
                <a:lnTo>
                  <a:pt x="131107" y="29838"/>
                </a:lnTo>
                <a:lnTo>
                  <a:pt x="182560" y="17319"/>
                </a:lnTo>
                <a:lnTo>
                  <a:pt x="239999" y="7934"/>
                </a:lnTo>
                <a:lnTo>
                  <a:pt x="302386" y="2043"/>
                </a:lnTo>
                <a:lnTo>
                  <a:pt x="368681" y="0"/>
                </a:lnTo>
                <a:lnTo>
                  <a:pt x="434942" y="2043"/>
                </a:lnTo>
                <a:lnTo>
                  <a:pt x="497311" y="7934"/>
                </a:lnTo>
                <a:lnTo>
                  <a:pt x="554745" y="17319"/>
                </a:lnTo>
                <a:lnTo>
                  <a:pt x="606202" y="29838"/>
                </a:lnTo>
                <a:lnTo>
                  <a:pt x="650641" y="45138"/>
                </a:lnTo>
                <a:lnTo>
                  <a:pt x="687018" y="62860"/>
                </a:lnTo>
                <a:lnTo>
                  <a:pt x="731420" y="104147"/>
                </a:lnTo>
                <a:lnTo>
                  <a:pt x="737362" y="127000"/>
                </a:lnTo>
                <a:lnTo>
                  <a:pt x="731420" y="149818"/>
                </a:lnTo>
                <a:lnTo>
                  <a:pt x="714292" y="171299"/>
                </a:lnTo>
                <a:lnTo>
                  <a:pt x="650641" y="208809"/>
                </a:lnTo>
                <a:lnTo>
                  <a:pt x="606202" y="224119"/>
                </a:lnTo>
                <a:lnTo>
                  <a:pt x="554745" y="236652"/>
                </a:lnTo>
                <a:lnTo>
                  <a:pt x="497311" y="246050"/>
                </a:lnTo>
                <a:lnTo>
                  <a:pt x="434942" y="251952"/>
                </a:lnTo>
                <a:lnTo>
                  <a:pt x="368681" y="254000"/>
                </a:lnTo>
                <a:lnTo>
                  <a:pt x="302386" y="251952"/>
                </a:lnTo>
                <a:lnTo>
                  <a:pt x="239999" y="246050"/>
                </a:lnTo>
                <a:lnTo>
                  <a:pt x="182560" y="236652"/>
                </a:lnTo>
                <a:lnTo>
                  <a:pt x="131107" y="224119"/>
                </a:lnTo>
                <a:lnTo>
                  <a:pt x="86679" y="208809"/>
                </a:lnTo>
                <a:lnTo>
                  <a:pt x="50315" y="191083"/>
                </a:lnTo>
                <a:lnTo>
                  <a:pt x="5936" y="149818"/>
                </a:lnTo>
                <a:lnTo>
                  <a:pt x="0" y="1270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93283" y="2445511"/>
            <a:ext cx="417195" cy="118110"/>
          </a:xfrm>
          <a:custGeom>
            <a:avLst/>
            <a:gdLst/>
            <a:ahLst/>
            <a:cxnLst/>
            <a:rect l="l" t="t" r="r" b="b"/>
            <a:pathLst>
              <a:path w="417195" h="118110">
                <a:moveTo>
                  <a:pt x="0" y="117601"/>
                </a:moveTo>
                <a:lnTo>
                  <a:pt x="129031" y="117601"/>
                </a:lnTo>
                <a:lnTo>
                  <a:pt x="258190" y="0"/>
                </a:lnTo>
                <a:lnTo>
                  <a:pt x="416813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712078" y="2445511"/>
            <a:ext cx="379730" cy="118110"/>
          </a:xfrm>
          <a:custGeom>
            <a:avLst/>
            <a:gdLst/>
            <a:ahLst/>
            <a:cxnLst/>
            <a:rect l="l" t="t" r="r" b="b"/>
            <a:pathLst>
              <a:path w="379729" h="118110">
                <a:moveTo>
                  <a:pt x="0" y="0"/>
                </a:moveTo>
                <a:lnTo>
                  <a:pt x="129159" y="0"/>
                </a:lnTo>
                <a:lnTo>
                  <a:pt x="258191" y="117601"/>
                </a:lnTo>
                <a:lnTo>
                  <a:pt x="379222" y="11760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548503" y="2498851"/>
            <a:ext cx="0" cy="171450"/>
          </a:xfrm>
          <a:custGeom>
            <a:avLst/>
            <a:gdLst/>
            <a:ahLst/>
            <a:cxnLst/>
            <a:rect l="l" t="t" r="r" b="b"/>
            <a:pathLst>
              <a:path h="171450">
                <a:moveTo>
                  <a:pt x="0" y="0"/>
                </a:moveTo>
                <a:lnTo>
                  <a:pt x="0" y="170942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283705" y="2506726"/>
            <a:ext cx="0" cy="168275"/>
          </a:xfrm>
          <a:custGeom>
            <a:avLst/>
            <a:gdLst/>
            <a:ahLst/>
            <a:cxnLst/>
            <a:rect l="l" t="t" r="r" b="b"/>
            <a:pathLst>
              <a:path h="168275">
                <a:moveTo>
                  <a:pt x="0" y="0"/>
                </a:moveTo>
                <a:lnTo>
                  <a:pt x="0" y="16776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083552" y="4444491"/>
            <a:ext cx="736346" cy="2164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083552" y="4444491"/>
            <a:ext cx="736600" cy="216535"/>
          </a:xfrm>
          <a:custGeom>
            <a:avLst/>
            <a:gdLst/>
            <a:ahLst/>
            <a:cxnLst/>
            <a:rect l="l" t="t" r="r" b="b"/>
            <a:pathLst>
              <a:path w="736600" h="216535">
                <a:moveTo>
                  <a:pt x="0" y="108203"/>
                </a:moveTo>
                <a:lnTo>
                  <a:pt x="23034" y="70424"/>
                </a:lnTo>
                <a:lnTo>
                  <a:pt x="86592" y="38465"/>
                </a:lnTo>
                <a:lnTo>
                  <a:pt x="130967" y="25429"/>
                </a:lnTo>
                <a:lnTo>
                  <a:pt x="182353" y="14760"/>
                </a:lnTo>
                <a:lnTo>
                  <a:pt x="239709" y="6762"/>
                </a:lnTo>
                <a:lnTo>
                  <a:pt x="301995" y="1741"/>
                </a:lnTo>
                <a:lnTo>
                  <a:pt x="368173" y="0"/>
                </a:lnTo>
                <a:lnTo>
                  <a:pt x="434350" y="1741"/>
                </a:lnTo>
                <a:lnTo>
                  <a:pt x="496636" y="6762"/>
                </a:lnTo>
                <a:lnTo>
                  <a:pt x="553992" y="14760"/>
                </a:lnTo>
                <a:lnTo>
                  <a:pt x="605378" y="25429"/>
                </a:lnTo>
                <a:lnTo>
                  <a:pt x="649753" y="38465"/>
                </a:lnTo>
                <a:lnTo>
                  <a:pt x="686077" y="53565"/>
                </a:lnTo>
                <a:lnTo>
                  <a:pt x="730413" y="88739"/>
                </a:lnTo>
                <a:lnTo>
                  <a:pt x="736346" y="108203"/>
                </a:lnTo>
                <a:lnTo>
                  <a:pt x="730413" y="127668"/>
                </a:lnTo>
                <a:lnTo>
                  <a:pt x="713311" y="145983"/>
                </a:lnTo>
                <a:lnTo>
                  <a:pt x="649753" y="177942"/>
                </a:lnTo>
                <a:lnTo>
                  <a:pt x="605378" y="190978"/>
                </a:lnTo>
                <a:lnTo>
                  <a:pt x="553992" y="201647"/>
                </a:lnTo>
                <a:lnTo>
                  <a:pt x="496636" y="209645"/>
                </a:lnTo>
                <a:lnTo>
                  <a:pt x="434350" y="214666"/>
                </a:lnTo>
                <a:lnTo>
                  <a:pt x="368173" y="216407"/>
                </a:lnTo>
                <a:lnTo>
                  <a:pt x="301995" y="214666"/>
                </a:lnTo>
                <a:lnTo>
                  <a:pt x="239709" y="209645"/>
                </a:lnTo>
                <a:lnTo>
                  <a:pt x="182353" y="201647"/>
                </a:lnTo>
                <a:lnTo>
                  <a:pt x="130967" y="190978"/>
                </a:lnTo>
                <a:lnTo>
                  <a:pt x="86592" y="177942"/>
                </a:lnTo>
                <a:lnTo>
                  <a:pt x="50268" y="162842"/>
                </a:lnTo>
                <a:lnTo>
                  <a:pt x="5932" y="127668"/>
                </a:lnTo>
                <a:lnTo>
                  <a:pt x="0" y="10820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080250" y="4272026"/>
            <a:ext cx="742937" cy="2821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080250" y="4272026"/>
            <a:ext cx="737870" cy="254000"/>
          </a:xfrm>
          <a:custGeom>
            <a:avLst/>
            <a:gdLst/>
            <a:ahLst/>
            <a:cxnLst/>
            <a:rect l="l" t="t" r="r" b="b"/>
            <a:pathLst>
              <a:path w="737870" h="254000">
                <a:moveTo>
                  <a:pt x="0" y="127000"/>
                </a:moveTo>
                <a:lnTo>
                  <a:pt x="23069" y="82648"/>
                </a:lnTo>
                <a:lnTo>
                  <a:pt x="86720" y="45138"/>
                </a:lnTo>
                <a:lnTo>
                  <a:pt x="131159" y="29838"/>
                </a:lnTo>
                <a:lnTo>
                  <a:pt x="182616" y="17319"/>
                </a:lnTo>
                <a:lnTo>
                  <a:pt x="240050" y="7934"/>
                </a:lnTo>
                <a:lnTo>
                  <a:pt x="302419" y="2043"/>
                </a:lnTo>
                <a:lnTo>
                  <a:pt x="368680" y="0"/>
                </a:lnTo>
                <a:lnTo>
                  <a:pt x="434975" y="2043"/>
                </a:lnTo>
                <a:lnTo>
                  <a:pt x="497362" y="7934"/>
                </a:lnTo>
                <a:lnTo>
                  <a:pt x="554801" y="17319"/>
                </a:lnTo>
                <a:lnTo>
                  <a:pt x="606254" y="29838"/>
                </a:lnTo>
                <a:lnTo>
                  <a:pt x="650682" y="45138"/>
                </a:lnTo>
                <a:lnTo>
                  <a:pt x="687046" y="62860"/>
                </a:lnTo>
                <a:lnTo>
                  <a:pt x="731425" y="104147"/>
                </a:lnTo>
                <a:lnTo>
                  <a:pt x="737361" y="127000"/>
                </a:lnTo>
                <a:lnTo>
                  <a:pt x="731425" y="149818"/>
                </a:lnTo>
                <a:lnTo>
                  <a:pt x="714306" y="171299"/>
                </a:lnTo>
                <a:lnTo>
                  <a:pt x="650682" y="208809"/>
                </a:lnTo>
                <a:lnTo>
                  <a:pt x="606254" y="224119"/>
                </a:lnTo>
                <a:lnTo>
                  <a:pt x="554801" y="236652"/>
                </a:lnTo>
                <a:lnTo>
                  <a:pt x="497362" y="246050"/>
                </a:lnTo>
                <a:lnTo>
                  <a:pt x="434975" y="251952"/>
                </a:lnTo>
                <a:lnTo>
                  <a:pt x="368680" y="254000"/>
                </a:lnTo>
                <a:lnTo>
                  <a:pt x="302419" y="251952"/>
                </a:lnTo>
                <a:lnTo>
                  <a:pt x="240050" y="246050"/>
                </a:lnTo>
                <a:lnTo>
                  <a:pt x="182616" y="236652"/>
                </a:lnTo>
                <a:lnTo>
                  <a:pt x="131159" y="224119"/>
                </a:lnTo>
                <a:lnTo>
                  <a:pt x="86720" y="208809"/>
                </a:lnTo>
                <a:lnTo>
                  <a:pt x="50343" y="191083"/>
                </a:lnTo>
                <a:lnTo>
                  <a:pt x="5941" y="149818"/>
                </a:lnTo>
                <a:lnTo>
                  <a:pt x="0" y="1270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228458" y="4337811"/>
            <a:ext cx="417195" cy="118110"/>
          </a:xfrm>
          <a:custGeom>
            <a:avLst/>
            <a:gdLst/>
            <a:ahLst/>
            <a:cxnLst/>
            <a:rect l="l" t="t" r="r" b="b"/>
            <a:pathLst>
              <a:path w="417195" h="118110">
                <a:moveTo>
                  <a:pt x="0" y="117601"/>
                </a:moveTo>
                <a:lnTo>
                  <a:pt x="129032" y="117601"/>
                </a:lnTo>
                <a:lnTo>
                  <a:pt x="258064" y="0"/>
                </a:lnTo>
                <a:lnTo>
                  <a:pt x="416687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247255" y="4337811"/>
            <a:ext cx="379095" cy="118110"/>
          </a:xfrm>
          <a:custGeom>
            <a:avLst/>
            <a:gdLst/>
            <a:ahLst/>
            <a:cxnLst/>
            <a:rect l="l" t="t" r="r" b="b"/>
            <a:pathLst>
              <a:path w="379095" h="118110">
                <a:moveTo>
                  <a:pt x="0" y="0"/>
                </a:moveTo>
                <a:lnTo>
                  <a:pt x="129031" y="0"/>
                </a:lnTo>
                <a:lnTo>
                  <a:pt x="258064" y="117601"/>
                </a:lnTo>
                <a:lnTo>
                  <a:pt x="379095" y="11760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083552" y="4391152"/>
            <a:ext cx="0" cy="171450"/>
          </a:xfrm>
          <a:custGeom>
            <a:avLst/>
            <a:gdLst/>
            <a:ahLst/>
            <a:cxnLst/>
            <a:rect l="l" t="t" r="r" b="b"/>
            <a:pathLst>
              <a:path h="171450">
                <a:moveTo>
                  <a:pt x="0" y="0"/>
                </a:moveTo>
                <a:lnTo>
                  <a:pt x="0" y="170942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818755" y="4399026"/>
            <a:ext cx="0" cy="168275"/>
          </a:xfrm>
          <a:custGeom>
            <a:avLst/>
            <a:gdLst/>
            <a:ahLst/>
            <a:cxnLst/>
            <a:rect l="l" t="t" r="r" b="b"/>
            <a:pathLst>
              <a:path h="168275">
                <a:moveTo>
                  <a:pt x="0" y="0"/>
                </a:moveTo>
                <a:lnTo>
                  <a:pt x="0" y="16776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091178" y="4452365"/>
            <a:ext cx="736219" cy="2165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091178" y="4452365"/>
            <a:ext cx="736600" cy="216535"/>
          </a:xfrm>
          <a:custGeom>
            <a:avLst/>
            <a:gdLst/>
            <a:ahLst/>
            <a:cxnLst/>
            <a:rect l="l" t="t" r="r" b="b"/>
            <a:pathLst>
              <a:path w="736600" h="216535">
                <a:moveTo>
                  <a:pt x="0" y="108203"/>
                </a:moveTo>
                <a:lnTo>
                  <a:pt x="23034" y="70476"/>
                </a:lnTo>
                <a:lnTo>
                  <a:pt x="86592" y="38518"/>
                </a:lnTo>
                <a:lnTo>
                  <a:pt x="130967" y="25471"/>
                </a:lnTo>
                <a:lnTo>
                  <a:pt x="182353" y="14788"/>
                </a:lnTo>
                <a:lnTo>
                  <a:pt x="239709" y="6777"/>
                </a:lnTo>
                <a:lnTo>
                  <a:pt x="301995" y="1745"/>
                </a:lnTo>
                <a:lnTo>
                  <a:pt x="368173" y="0"/>
                </a:lnTo>
                <a:lnTo>
                  <a:pt x="434345" y="1745"/>
                </a:lnTo>
                <a:lnTo>
                  <a:pt x="496620" y="6777"/>
                </a:lnTo>
                <a:lnTo>
                  <a:pt x="553959" y="14788"/>
                </a:lnTo>
                <a:lnTo>
                  <a:pt x="605325" y="25471"/>
                </a:lnTo>
                <a:lnTo>
                  <a:pt x="649679" y="38518"/>
                </a:lnTo>
                <a:lnTo>
                  <a:pt x="685983" y="53622"/>
                </a:lnTo>
                <a:lnTo>
                  <a:pt x="730291" y="88772"/>
                </a:lnTo>
                <a:lnTo>
                  <a:pt x="736219" y="108203"/>
                </a:lnTo>
                <a:lnTo>
                  <a:pt x="730291" y="127673"/>
                </a:lnTo>
                <a:lnTo>
                  <a:pt x="713200" y="145999"/>
                </a:lnTo>
                <a:lnTo>
                  <a:pt x="649679" y="177995"/>
                </a:lnTo>
                <a:lnTo>
                  <a:pt x="605325" y="191052"/>
                </a:lnTo>
                <a:lnTo>
                  <a:pt x="553959" y="201741"/>
                </a:lnTo>
                <a:lnTo>
                  <a:pt x="496620" y="209756"/>
                </a:lnTo>
                <a:lnTo>
                  <a:pt x="434345" y="214789"/>
                </a:lnTo>
                <a:lnTo>
                  <a:pt x="368173" y="216534"/>
                </a:lnTo>
                <a:lnTo>
                  <a:pt x="301962" y="214789"/>
                </a:lnTo>
                <a:lnTo>
                  <a:pt x="239658" y="209756"/>
                </a:lnTo>
                <a:lnTo>
                  <a:pt x="182296" y="201741"/>
                </a:lnTo>
                <a:lnTo>
                  <a:pt x="130915" y="191052"/>
                </a:lnTo>
                <a:lnTo>
                  <a:pt x="86550" y="177995"/>
                </a:lnTo>
                <a:lnTo>
                  <a:pt x="50240" y="162875"/>
                </a:lnTo>
                <a:lnTo>
                  <a:pt x="5927" y="127673"/>
                </a:lnTo>
                <a:lnTo>
                  <a:pt x="0" y="10820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087876" y="4279900"/>
            <a:ext cx="742937" cy="2823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087876" y="4279900"/>
            <a:ext cx="737870" cy="254635"/>
          </a:xfrm>
          <a:custGeom>
            <a:avLst/>
            <a:gdLst/>
            <a:ahLst/>
            <a:cxnLst/>
            <a:rect l="l" t="t" r="r" b="b"/>
            <a:pathLst>
              <a:path w="737870" h="254635">
                <a:moveTo>
                  <a:pt x="0" y="127000"/>
                </a:moveTo>
                <a:lnTo>
                  <a:pt x="23055" y="82700"/>
                </a:lnTo>
                <a:lnTo>
                  <a:pt x="86679" y="45190"/>
                </a:lnTo>
                <a:lnTo>
                  <a:pt x="131107" y="29880"/>
                </a:lnTo>
                <a:lnTo>
                  <a:pt x="182560" y="17347"/>
                </a:lnTo>
                <a:lnTo>
                  <a:pt x="239999" y="7949"/>
                </a:lnTo>
                <a:lnTo>
                  <a:pt x="302386" y="2047"/>
                </a:lnTo>
                <a:lnTo>
                  <a:pt x="368681" y="0"/>
                </a:lnTo>
                <a:lnTo>
                  <a:pt x="434942" y="2047"/>
                </a:lnTo>
                <a:lnTo>
                  <a:pt x="497311" y="7949"/>
                </a:lnTo>
                <a:lnTo>
                  <a:pt x="554745" y="17347"/>
                </a:lnTo>
                <a:lnTo>
                  <a:pt x="606202" y="29880"/>
                </a:lnTo>
                <a:lnTo>
                  <a:pt x="650641" y="45190"/>
                </a:lnTo>
                <a:lnTo>
                  <a:pt x="687018" y="62916"/>
                </a:lnTo>
                <a:lnTo>
                  <a:pt x="731420" y="104181"/>
                </a:lnTo>
                <a:lnTo>
                  <a:pt x="737362" y="127000"/>
                </a:lnTo>
                <a:lnTo>
                  <a:pt x="731420" y="149856"/>
                </a:lnTo>
                <a:lnTo>
                  <a:pt x="714292" y="171367"/>
                </a:lnTo>
                <a:lnTo>
                  <a:pt x="650641" y="208914"/>
                </a:lnTo>
                <a:lnTo>
                  <a:pt x="606202" y="224235"/>
                </a:lnTo>
                <a:lnTo>
                  <a:pt x="554745" y="236775"/>
                </a:lnTo>
                <a:lnTo>
                  <a:pt x="497311" y="246175"/>
                </a:lnTo>
                <a:lnTo>
                  <a:pt x="434942" y="252079"/>
                </a:lnTo>
                <a:lnTo>
                  <a:pt x="368681" y="254126"/>
                </a:lnTo>
                <a:lnTo>
                  <a:pt x="302386" y="252079"/>
                </a:lnTo>
                <a:lnTo>
                  <a:pt x="239999" y="246175"/>
                </a:lnTo>
                <a:lnTo>
                  <a:pt x="182560" y="236775"/>
                </a:lnTo>
                <a:lnTo>
                  <a:pt x="131107" y="224235"/>
                </a:lnTo>
                <a:lnTo>
                  <a:pt x="86679" y="208914"/>
                </a:lnTo>
                <a:lnTo>
                  <a:pt x="50315" y="191172"/>
                </a:lnTo>
                <a:lnTo>
                  <a:pt x="5936" y="149856"/>
                </a:lnTo>
                <a:lnTo>
                  <a:pt x="0" y="12700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235958" y="4345813"/>
            <a:ext cx="417195" cy="118110"/>
          </a:xfrm>
          <a:custGeom>
            <a:avLst/>
            <a:gdLst/>
            <a:ahLst/>
            <a:cxnLst/>
            <a:rect l="l" t="t" r="r" b="b"/>
            <a:pathLst>
              <a:path w="417195" h="118110">
                <a:moveTo>
                  <a:pt x="0" y="117601"/>
                </a:moveTo>
                <a:lnTo>
                  <a:pt x="129031" y="117601"/>
                </a:lnTo>
                <a:lnTo>
                  <a:pt x="258190" y="0"/>
                </a:lnTo>
                <a:lnTo>
                  <a:pt x="416813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254753" y="4345813"/>
            <a:ext cx="379730" cy="118110"/>
          </a:xfrm>
          <a:custGeom>
            <a:avLst/>
            <a:gdLst/>
            <a:ahLst/>
            <a:cxnLst/>
            <a:rect l="l" t="t" r="r" b="b"/>
            <a:pathLst>
              <a:path w="379729" h="118110">
                <a:moveTo>
                  <a:pt x="0" y="0"/>
                </a:moveTo>
                <a:lnTo>
                  <a:pt x="129159" y="0"/>
                </a:lnTo>
                <a:lnTo>
                  <a:pt x="258191" y="117601"/>
                </a:lnTo>
                <a:lnTo>
                  <a:pt x="379222" y="117601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091178" y="4399153"/>
            <a:ext cx="0" cy="171450"/>
          </a:xfrm>
          <a:custGeom>
            <a:avLst/>
            <a:gdLst/>
            <a:ahLst/>
            <a:cxnLst/>
            <a:rect l="l" t="t" r="r" b="b"/>
            <a:pathLst>
              <a:path h="171450">
                <a:moveTo>
                  <a:pt x="0" y="0"/>
                </a:moveTo>
                <a:lnTo>
                  <a:pt x="0" y="170942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826380" y="4406900"/>
            <a:ext cx="0" cy="168275"/>
          </a:xfrm>
          <a:custGeom>
            <a:avLst/>
            <a:gdLst/>
            <a:ahLst/>
            <a:cxnLst/>
            <a:rect l="l" t="t" r="r" b="b"/>
            <a:pathLst>
              <a:path h="168275">
                <a:moveTo>
                  <a:pt x="0" y="0"/>
                </a:moveTo>
                <a:lnTo>
                  <a:pt x="0" y="16789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315075" y="881125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588379" y="934719"/>
            <a:ext cx="311785" cy="2557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918075" y="898525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5191378" y="952119"/>
            <a:ext cx="311785" cy="2559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749925" y="849375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023228" y="902969"/>
            <a:ext cx="311785" cy="2557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7473950" y="5551487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747254" y="5605094"/>
            <a:ext cx="311785" cy="25587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523101" y="5514975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796278" y="5568569"/>
            <a:ext cx="311912" cy="25589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497326" y="5522912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770503" y="5576570"/>
            <a:ext cx="311912" cy="2558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419600" y="5564187"/>
            <a:ext cx="641350" cy="558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692903" y="5617794"/>
            <a:ext cx="311785" cy="25587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10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54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44648" y="461594"/>
            <a:ext cx="485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i="0" spc="-5" dirty="0">
                <a:solidFill>
                  <a:srgbClr val="000000"/>
                </a:solidFill>
                <a:latin typeface="Calibri"/>
                <a:cs typeface="Calibri"/>
              </a:rPr>
              <a:t>Basics </a:t>
            </a:r>
            <a:r>
              <a:rPr sz="4400" b="1" i="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sz="4400" b="1" i="0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b="1" i="0" spc="-10" dirty="0">
                <a:solidFill>
                  <a:srgbClr val="000000"/>
                </a:solidFill>
                <a:latin typeface="Calibri"/>
                <a:cs typeface="Calibri"/>
              </a:rPr>
              <a:t>Sub-netting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1434058"/>
            <a:ext cx="6843395" cy="29527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869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  <a:tab pos="356235" algn="l"/>
              </a:tabLst>
              <a:defRPr/>
            </a:pP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Classical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</a:t>
            </a:r>
            <a:r>
              <a:rPr kumimoji="0" sz="3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addressing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  <a:tab pos="356235" algn="l"/>
              </a:tabLst>
              <a:defRPr/>
            </a:pP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Subnetworks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  <a:tab pos="356235" algn="l"/>
              </a:tabLst>
              <a:defRPr/>
            </a:pP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mask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  <a:tab pos="356235" algn="l"/>
              </a:tabLst>
              <a:defRPr/>
            </a:pP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Boolean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operations: 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AND,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OR, and</a:t>
            </a:r>
            <a:r>
              <a:rPr kumimoji="0" sz="3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NOT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  <a:tab pos="356235" algn="l"/>
              </a:tabLst>
              <a:defRPr/>
            </a:pP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Performing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the AND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function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3598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55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0766" y="461594"/>
            <a:ext cx="29838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spc="-10" dirty="0">
                <a:solidFill>
                  <a:srgbClr val="000000"/>
                </a:solidFill>
                <a:latin typeface="Calibri"/>
                <a:cs typeface="Calibri"/>
              </a:rPr>
              <a:t>Subnetworks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13849" rIns="0" bIns="0" rtlCol="0">
            <a:spAutoFit/>
          </a:bodyPr>
          <a:lstStyle/>
          <a:p>
            <a:pPr marL="56515" marR="5080">
              <a:lnSpc>
                <a:spcPct val="100000"/>
              </a:lnSpc>
              <a:spcBef>
                <a:spcPts val="105"/>
              </a:spcBef>
            </a:pPr>
            <a:r>
              <a:rPr spc="-145" dirty="0"/>
              <a:t>To </a:t>
            </a:r>
            <a:r>
              <a:rPr spc="-20" dirty="0"/>
              <a:t>create </a:t>
            </a:r>
            <a:r>
              <a:rPr dirty="0"/>
              <a:t>a </a:t>
            </a:r>
            <a:r>
              <a:rPr spc="-10" dirty="0"/>
              <a:t>subnet address, </a:t>
            </a:r>
            <a:r>
              <a:rPr dirty="0"/>
              <a:t>a </a:t>
            </a:r>
            <a:r>
              <a:rPr spc="-10" dirty="0"/>
              <a:t>network  </a:t>
            </a:r>
            <a:r>
              <a:rPr spc="-20" dirty="0"/>
              <a:t>administrator </a:t>
            </a:r>
            <a:r>
              <a:rPr spc="-15" dirty="0"/>
              <a:t>borrows </a:t>
            </a:r>
            <a:r>
              <a:rPr spc="-5" dirty="0"/>
              <a:t>bits </a:t>
            </a:r>
            <a:r>
              <a:rPr spc="-20" dirty="0"/>
              <a:t>from </a:t>
            </a:r>
            <a:r>
              <a:rPr dirty="0"/>
              <a:t>the </a:t>
            </a:r>
            <a:r>
              <a:rPr spc="-5" dirty="0"/>
              <a:t>original  </a:t>
            </a:r>
            <a:r>
              <a:rPr spc="-15" dirty="0"/>
              <a:t>host </a:t>
            </a:r>
            <a:r>
              <a:rPr spc="-5" dirty="0"/>
              <a:t>portion and </a:t>
            </a:r>
            <a:r>
              <a:rPr spc="-10" dirty="0"/>
              <a:t>designates </a:t>
            </a:r>
            <a:r>
              <a:rPr dirty="0"/>
              <a:t>them </a:t>
            </a:r>
            <a:r>
              <a:rPr spc="-5" dirty="0"/>
              <a:t>as </a:t>
            </a:r>
            <a:r>
              <a:rPr dirty="0"/>
              <a:t>the  </a:t>
            </a:r>
            <a:r>
              <a:rPr spc="-10" dirty="0"/>
              <a:t>subnet</a:t>
            </a:r>
            <a:r>
              <a:rPr spc="-5" dirty="0"/>
              <a:t> field.</a:t>
            </a:r>
          </a:p>
        </p:txBody>
      </p:sp>
    </p:spTree>
    <p:extLst>
      <p:ext uri="{BB962C8B-B14F-4D97-AF65-F5344CB8AC3E}">
        <p14:creationId xmlns:p14="http://schemas.microsoft.com/office/powerpoint/2010/main" val="326555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56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70717" y="1423362"/>
            <a:ext cx="6609905" cy="16426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05309" y="3253769"/>
            <a:ext cx="6003984" cy="26471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14650" y="107391"/>
            <a:ext cx="2706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i="0" spc="-15" dirty="0">
                <a:solidFill>
                  <a:srgbClr val="000000"/>
                </a:solidFill>
                <a:latin typeface="Calibri"/>
                <a:cs typeface="Calibri"/>
              </a:rPr>
              <a:t>Subnetworks</a:t>
            </a:r>
          </a:p>
        </p:txBody>
      </p:sp>
    </p:spTree>
    <p:extLst>
      <p:ext uri="{BB962C8B-B14F-4D97-AF65-F5344CB8AC3E}">
        <p14:creationId xmlns:p14="http://schemas.microsoft.com/office/powerpoint/2010/main" val="58835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68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2000" b="0" i="0" u="none" strike="noStrike" kern="1200" cap="none" spc="409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</a:t>
            </a:r>
            <a:r>
              <a:rPr kumimoji="0" sz="2000" b="0" i="0" u="none" strike="noStrike" kern="1200" cap="none" spc="40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Presentation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2209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Session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2971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r>
              <a:rPr kumimoji="0" sz="2000" b="0" i="0" u="none" strike="noStrike" kern="1200" cap="none" spc="42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Transport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" y="525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Physical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449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r>
              <a:rPr kumimoji="0" sz="2000" b="0" i="0" u="none" strike="noStrike" kern="1200" cap="none" spc="-4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3733800"/>
            <a:ext cx="1752600" cy="587375"/>
          </a:xfrm>
          <a:prstGeom prst="rect">
            <a:avLst/>
          </a:prstGeom>
          <a:solidFill>
            <a:srgbClr val="FFFF99"/>
          </a:solidFill>
          <a:ln w="9525">
            <a:solidFill>
              <a:srgbClr val="FF990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000" b="1" i="0" u="none" strike="noStrike" kern="1200" cap="none" spc="4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6400800" cy="466725"/>
          </a:xfrm>
          <a:prstGeom prst="rect">
            <a:avLst/>
          </a:prstGeom>
          <a:ln w="9525">
            <a:solidFill>
              <a:srgbClr val="80008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b="1" i="0" spc="-5" dirty="0">
                <a:solidFill>
                  <a:srgbClr val="FF9900"/>
                </a:solidFill>
                <a:latin typeface="Arial"/>
                <a:cs typeface="Arial"/>
              </a:rPr>
              <a:t>Subnet</a:t>
            </a:r>
            <a:r>
              <a:rPr sz="2400" b="1" i="0" spc="-2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400" b="1" i="0" spc="0" dirty="0">
                <a:solidFill>
                  <a:srgbClr val="FF9900"/>
                </a:solidFill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4994" y="1321732"/>
            <a:ext cx="6110605" cy="118427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Subnets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Internet is running out of IP address. One</a:t>
            </a:r>
            <a:r>
              <a:rPr kumimoji="0" sz="2000" b="0" i="0" u="none" strike="noStrike" kern="1200" cap="none" spc="-24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solution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to subnet a network</a:t>
            </a:r>
            <a:r>
              <a:rPr kumimoji="0" sz="20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64994" y="2784475"/>
            <a:ext cx="55225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This is done by borrowing host bits to be used</a:t>
            </a:r>
            <a:r>
              <a:rPr kumimoji="0" sz="2000" b="0" i="0" u="none" strike="noStrike" kern="1200" cap="none" spc="-20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network</a:t>
            </a:r>
            <a:r>
              <a:rPr kumimoji="0" sz="20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bits.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4994" y="3578733"/>
            <a:ext cx="5584825" cy="191579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Example: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Class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 mask</a:t>
            </a:r>
            <a:r>
              <a:rPr kumimoji="0" sz="1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255.255.0.0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Borrowing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 bit gives a subnet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mask of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255.255.128.0 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Borrowing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bits gives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subnet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mask of 255.255.192.0 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Borrowing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 bits gives a subnet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mask of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255.255.224.0  </a:t>
            </a:r>
            <a:r>
              <a:rPr kumimoji="0" sz="1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Borrowing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4 bits gives a subnet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mask of</a:t>
            </a:r>
            <a:r>
              <a:rPr kumimoji="0" sz="1800" b="0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255.255.240.0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524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68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2000" b="0" i="0" u="none" strike="noStrike" kern="1200" cap="none" spc="409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</a:t>
            </a:r>
            <a:r>
              <a:rPr kumimoji="0" sz="2000" b="0" i="0" u="none" strike="noStrike" kern="1200" cap="none" spc="40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Presentation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2209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Session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2971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r>
              <a:rPr kumimoji="0" sz="2000" b="0" i="0" u="none" strike="noStrike" kern="1200" cap="none" spc="42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Transport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" y="525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Physical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449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r>
              <a:rPr kumimoji="0" sz="2000" b="0" i="0" u="none" strike="noStrike" kern="1200" cap="none" spc="-4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3733800"/>
            <a:ext cx="1752600" cy="587375"/>
          </a:xfrm>
          <a:prstGeom prst="rect">
            <a:avLst/>
          </a:prstGeom>
          <a:solidFill>
            <a:srgbClr val="FFFF99"/>
          </a:solidFill>
          <a:ln w="9525">
            <a:solidFill>
              <a:srgbClr val="FF990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000" b="1" i="0" u="none" strike="noStrike" kern="1200" cap="none" spc="4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6400800" cy="466725"/>
          </a:xfrm>
          <a:prstGeom prst="rect">
            <a:avLst/>
          </a:prstGeom>
          <a:ln w="9525">
            <a:solidFill>
              <a:srgbClr val="80008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2400" b="1" i="0" spc="-5" dirty="0">
                <a:solidFill>
                  <a:srgbClr val="FF9900"/>
                </a:solidFill>
                <a:latin typeface="Arial"/>
                <a:cs typeface="Arial"/>
              </a:rPr>
              <a:t>Subnet</a:t>
            </a:r>
            <a:r>
              <a:rPr sz="2400" b="1" i="0" spc="-25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400" b="1" i="0" spc="0" dirty="0">
                <a:solidFill>
                  <a:srgbClr val="FF9900"/>
                </a:solidFill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4994" y="1321732"/>
            <a:ext cx="5248910" cy="118427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Example: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6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Given an IP address of 180.200.0.0, subnet</a:t>
            </a:r>
            <a:r>
              <a:rPr kumimoji="0" sz="2000" b="0" i="0" u="none" strike="noStrike" kern="1200" cap="none" spc="-25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by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borrowing 4</a:t>
            </a:r>
            <a:r>
              <a:rPr kumimoji="0" sz="20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bits.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64994" y="2784475"/>
            <a:ext cx="618172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Subnet mask =</a:t>
            </a:r>
            <a:r>
              <a:rPr kumimoji="0" sz="2000" b="0" i="0" u="none" strike="noStrike" kern="1200" cap="none" spc="-9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255.255.240.0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508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4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bits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borrowed are value 128, 64, 32, 16. This</a:t>
            </a:r>
            <a:r>
              <a:rPr kumimoji="0" sz="2000" b="0" i="0" u="none" strike="noStrike" kern="1200" cap="none" spc="-2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will  create 16 sub networks, where the first and last will be  unusable.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4994" y="4308728"/>
            <a:ext cx="2482850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 network</a:t>
            </a:r>
            <a:r>
              <a:rPr kumimoji="0" sz="2000" b="0" i="0" u="none" strike="noStrike" kern="1200" cap="none" spc="-10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address: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180.200.0.0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180.200.16.0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180.200.32.0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180.200.48.0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180.200.64.0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3848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etc…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868048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5050</TotalTime>
  <Words>422</Words>
  <Application>Microsoft Office PowerPoint</Application>
  <PresentationFormat>On-screen Show (4:3)</PresentationFormat>
  <Paragraphs>132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Cambria</vt:lpstr>
      <vt:lpstr>Wingdings</vt:lpstr>
      <vt:lpstr>Diseño predeterminado</vt:lpstr>
      <vt:lpstr>Office Theme</vt:lpstr>
      <vt:lpstr>PowerPoint Presentation</vt:lpstr>
      <vt:lpstr>Subnets</vt:lpstr>
      <vt:lpstr>Subnets</vt:lpstr>
      <vt:lpstr>Subnets</vt:lpstr>
      <vt:lpstr>Basics of Sub-netting</vt:lpstr>
      <vt:lpstr>Subnetworks</vt:lpstr>
      <vt:lpstr>Subnetworks</vt:lpstr>
      <vt:lpstr>Subnet work</vt:lpstr>
      <vt:lpstr>Subnet work</vt:lpstr>
      <vt:lpstr>Subnet work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Omer AlaNi</cp:lastModifiedBy>
  <cp:revision>732</cp:revision>
  <dcterms:created xsi:type="dcterms:W3CDTF">2010-05-23T14:28:12Z</dcterms:created>
  <dcterms:modified xsi:type="dcterms:W3CDTF">2018-04-20T10:58:34Z</dcterms:modified>
</cp:coreProperties>
</file>