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35.jpg" ContentType="image/jpg"/>
  <Override PartName="/ppt/media/image36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0099CC"/>
    <a:srgbClr val="001E00"/>
    <a:srgbClr val="000048"/>
    <a:srgbClr val="000022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52" autoAdjust="0"/>
  </p:normalViewPr>
  <p:slideViewPr>
    <p:cSldViewPr>
      <p:cViewPr varScale="1">
        <p:scale>
          <a:sx n="73" d="100"/>
          <a:sy n="73" d="100"/>
        </p:scale>
        <p:origin x="12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6FB9A-A67A-43A6-B482-9D22CA3D004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4050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D3C7A-69C9-4801-A00E-D8863BE0B15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9824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7822D-871F-4FE1-A2A7-67D5A7101F2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445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64180" y="213817"/>
            <a:ext cx="3215639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1506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1794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5142" y="1254328"/>
            <a:ext cx="3489325" cy="4557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009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0496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9287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816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33F55-46DA-4BDF-8365-A3E2011D8FB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2863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B6104-80EA-4990-8D23-3A5A95DD644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0083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6A601-650B-47A6-ADEC-EC0D2411813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4266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E15D6-37A6-4194-BD28-4D287E29B71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2909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E63AF-FFD8-433D-AD74-A7A85D16A66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529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19EE2-FC91-4622-8AF6-8476499127D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8071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F3040-79BB-4AC8-8127-3B9C89A6ED6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9797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80414-C568-45C6-B747-7D0C75B7F43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1325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EEAB20-3357-46CE-A27D-C912F90EF322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4809" y="191846"/>
            <a:ext cx="7974380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4144" y="1435727"/>
            <a:ext cx="7595870" cy="2510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040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5.png"/><Relationship Id="rId3" Type="http://schemas.openxmlformats.org/officeDocument/2006/relationships/image" Target="../media/image2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11" Type="http://schemas.openxmlformats.org/officeDocument/2006/relationships/image" Target="../media/image24.png"/><Relationship Id="rId5" Type="http://schemas.openxmlformats.org/officeDocument/2006/relationships/image" Target="../media/image14.png"/><Relationship Id="rId10" Type="http://schemas.openxmlformats.org/officeDocument/2006/relationships/image" Target="../media/image23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893429"/>
            <a:ext cx="3168352" cy="550862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</a:t>
            </a:r>
            <a:r>
              <a:rPr lang="en-U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Simulation</a:t>
            </a: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ES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-540568" y="188640"/>
            <a:ext cx="6040725" cy="115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rPr>
              <a:t>Al Mustafa University College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1900" b="1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Computer Technology  Eng. Dep.</a:t>
            </a:r>
            <a:endParaRPr kumimoji="0" lang="ar-IQ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484784"/>
            <a:ext cx="1944216" cy="13681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44016" y="3501008"/>
            <a:ext cx="4572000" cy="10207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spcBef>
                <a:spcPts val="500"/>
              </a:spcBef>
              <a:spcAft>
                <a:spcPts val="500"/>
              </a:spcAf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By </a:t>
            </a:r>
          </a:p>
          <a:p>
            <a:pPr lvl="0" algn="ctr" rtl="1">
              <a:spcBef>
                <a:spcPts val="500"/>
              </a:spcBef>
              <a:spcAft>
                <a:spcPts val="500"/>
              </a:spcAft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Asst. Lect. Omer W.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Taha</a:t>
            </a:r>
            <a:endParaRPr lang="ar-IQ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166"/>
          <p:cNvSpPr txBox="1">
            <a:spLocks noChangeArrowheads="1"/>
          </p:cNvSpPr>
          <p:nvPr/>
        </p:nvSpPr>
        <p:spPr bwMode="auto">
          <a:xfrm>
            <a:off x="3491880" y="5508463"/>
            <a:ext cx="4108430" cy="1294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</a:t>
            </a:r>
            <a:r>
              <a:rPr lang="es-ES" altLang="en-US"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altLang="en-US"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s-ES" altLang="en-US" sz="4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ES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39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69845" y="191846"/>
            <a:ext cx="400304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1675" marR="5080" indent="-689610">
              <a:lnSpc>
                <a:spcPct val="100000"/>
              </a:lnSpc>
              <a:spcBef>
                <a:spcPts val="95"/>
              </a:spcBef>
            </a:pPr>
            <a:r>
              <a:rPr i="0" spc="-15" dirty="0">
                <a:solidFill>
                  <a:srgbClr val="000000"/>
                </a:solidFill>
                <a:latin typeface="Calibri"/>
                <a:cs typeface="Calibri"/>
              </a:rPr>
              <a:t>Hosts </a:t>
            </a:r>
            <a:r>
              <a:rPr i="0" spc="-35" dirty="0">
                <a:solidFill>
                  <a:srgbClr val="000000"/>
                </a:solidFill>
                <a:latin typeface="Calibri"/>
                <a:cs typeface="Calibri"/>
              </a:rPr>
              <a:t>for </a:t>
            </a:r>
            <a:r>
              <a:rPr i="0" spc="-5" dirty="0">
                <a:solidFill>
                  <a:srgbClr val="000000"/>
                </a:solidFill>
                <a:latin typeface="Calibri"/>
                <a:cs typeface="Calibri"/>
              </a:rPr>
              <a:t>Classes </a:t>
            </a:r>
            <a:r>
              <a:rPr i="0" spc="-10" dirty="0">
                <a:solidFill>
                  <a:srgbClr val="000000"/>
                </a:solidFill>
                <a:latin typeface="Calibri"/>
                <a:cs typeface="Calibri"/>
              </a:rPr>
              <a:t>of  </a:t>
            </a:r>
            <a:r>
              <a:rPr i="0" spc="-5" dirty="0">
                <a:solidFill>
                  <a:srgbClr val="000000"/>
                </a:solidFill>
                <a:latin typeface="Calibri"/>
                <a:cs typeface="Calibri"/>
              </a:rPr>
              <a:t>IP</a:t>
            </a:r>
            <a:r>
              <a:rPr i="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i="0" spc="-10" dirty="0">
                <a:solidFill>
                  <a:srgbClr val="000000"/>
                </a:solidFill>
                <a:latin typeface="Calibri"/>
                <a:cs typeface="Calibri"/>
              </a:rPr>
              <a:t>Addresses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70051" y="4208373"/>
            <a:ext cx="7113905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501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Class A (24 bits for hosts) </a:t>
            </a:r>
            <a:r>
              <a:rPr kumimoji="0" sz="20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</a:t>
            </a:r>
            <a:r>
              <a:rPr kumimoji="0" sz="1950" b="0" i="0" u="none" strike="noStrike" kern="1200" cap="none" spc="7" normalizeH="0" baseline="2564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24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- 2</a:t>
            </a:r>
            <a:r>
              <a:rPr kumimoji="0" sz="1950" b="0" i="0" u="none" strike="noStrike" kern="1200" cap="none" spc="0" normalizeH="0" baseline="2564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*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= 16,777,214 maximum</a:t>
            </a:r>
            <a:r>
              <a:rPr kumimoji="0" sz="2000" b="0" i="0" u="none" strike="noStrike" kern="1200" cap="none" spc="-25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hosts  Class B (16 bits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hosts) </a:t>
            </a:r>
            <a:r>
              <a:rPr kumimoji="0" sz="20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</a:t>
            </a:r>
            <a:r>
              <a:rPr kumimoji="0" sz="1950" b="0" i="0" u="none" strike="noStrike" kern="1200" cap="none" spc="15" normalizeH="0" baseline="2564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16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- 2</a:t>
            </a:r>
            <a:r>
              <a:rPr kumimoji="0" sz="1950" b="0" i="0" u="none" strike="noStrike" kern="1200" cap="none" spc="0" normalizeH="0" baseline="2564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*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= 65,534 maximum hosts  Class C (8 bits for hosts) </a:t>
            </a:r>
            <a:r>
              <a:rPr kumimoji="0" sz="2000" b="0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</a:t>
            </a:r>
            <a:r>
              <a:rPr kumimoji="0" sz="1950" b="0" i="0" u="none" strike="noStrike" kern="1200" cap="none" spc="7" normalizeH="0" baseline="2564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- 2</a:t>
            </a:r>
            <a:r>
              <a:rPr kumimoji="0" sz="1950" b="0" i="0" u="none" strike="noStrike" kern="1200" cap="none" spc="0" normalizeH="0" baseline="2564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*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= 254 maximum</a:t>
            </a:r>
            <a:r>
              <a:rPr kumimoji="0" sz="2000" b="0" i="0" u="none" strike="noStrike" kern="1200" cap="none" spc="-3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hosts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950" b="0" i="1" u="none" strike="noStrike" kern="1200" cap="none" spc="7" normalizeH="0" baseline="25641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* </a:t>
            </a:r>
            <a:r>
              <a:rPr kumimoji="0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Subtracting the network and broadcast reserved</a:t>
            </a:r>
            <a:r>
              <a:rPr kumimoji="0" sz="2000" b="0" i="1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address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49116" y="1795751"/>
            <a:ext cx="4435395" cy="2451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493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40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6945" y="461594"/>
            <a:ext cx="46901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IPv4 </a:t>
            </a:r>
            <a:r>
              <a:rPr sz="4400" i="0" spc="-10" dirty="0">
                <a:solidFill>
                  <a:srgbClr val="000000"/>
                </a:solidFill>
                <a:latin typeface="Calibri"/>
                <a:cs typeface="Calibri"/>
              </a:rPr>
              <a:t>Address</a:t>
            </a:r>
            <a:r>
              <a:rPr sz="4400" i="0" spc="-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Classes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0" y="2933826"/>
            <a:ext cx="8364220" cy="3502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Class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</a:t>
            </a:r>
            <a:r>
              <a:rPr kumimoji="0" sz="2000" b="1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Addresses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Class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begins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binary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1110 in the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first</a:t>
            </a:r>
            <a:r>
              <a:rPr kumimoji="0" sz="20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octet.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First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octet range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224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239.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5080" lvl="0" indent="-342900" algn="l" defTabSz="914400" rtl="0" eaLnBrk="1" fontAlgn="auto" latinLnBrk="0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Class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can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 used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represent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group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called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 group, 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multicast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group.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sz="2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Class </a:t>
            </a: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sz="20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Addresses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First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octet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an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IP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begins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</a:t>
            </a:r>
            <a:r>
              <a:rPr kumimoji="0" sz="2000" b="0" i="0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1111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First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octet range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240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255.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Class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addresses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are reserved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experimental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purposes and should not</a:t>
            </a:r>
            <a:r>
              <a:rPr kumimoji="0" sz="2000" b="0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0" algn="l" defTabSz="914400" rtl="0" eaLnBrk="1" fontAlgn="auto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used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addressing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multicast</a:t>
            </a:r>
            <a:r>
              <a:rPr kumimoji="0" sz="20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groups.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1143000"/>
            <a:ext cx="7362825" cy="175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5573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41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43178" y="1911604"/>
            <a:ext cx="7462646" cy="3269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67050" marR="5080" indent="-2546985">
              <a:lnSpc>
                <a:spcPct val="100000"/>
              </a:lnSpc>
              <a:spcBef>
                <a:spcPts val="95"/>
              </a:spcBef>
            </a:pPr>
            <a:r>
              <a:rPr i="0" spc="-5" dirty="0">
                <a:solidFill>
                  <a:srgbClr val="000000"/>
                </a:solidFill>
                <a:latin typeface="Calibri"/>
                <a:cs typeface="Calibri"/>
              </a:rPr>
              <a:t>IP </a:t>
            </a:r>
            <a:r>
              <a:rPr i="0" spc="-10" dirty="0">
                <a:solidFill>
                  <a:srgbClr val="000000"/>
                </a:solidFill>
                <a:latin typeface="Calibri"/>
                <a:cs typeface="Calibri"/>
              </a:rPr>
              <a:t>Addresses </a:t>
            </a:r>
            <a:r>
              <a:rPr i="0" spc="-5" dirty="0">
                <a:solidFill>
                  <a:srgbClr val="000000"/>
                </a:solidFill>
                <a:latin typeface="Calibri"/>
                <a:cs typeface="Calibri"/>
              </a:rPr>
              <a:t>as </a:t>
            </a:r>
            <a:r>
              <a:rPr i="0" spc="-10" dirty="0">
                <a:solidFill>
                  <a:srgbClr val="000000"/>
                </a:solidFill>
                <a:latin typeface="Calibri"/>
                <a:cs typeface="Calibri"/>
              </a:rPr>
              <a:t>Decimal </a:t>
            </a:r>
            <a:r>
              <a:rPr i="0" spc="-15" dirty="0">
                <a:solidFill>
                  <a:srgbClr val="000000"/>
                </a:solidFill>
                <a:latin typeface="Calibri"/>
                <a:cs typeface="Calibri"/>
              </a:rPr>
              <a:t>Numbers  </a:t>
            </a:r>
            <a:r>
              <a:rPr i="0" spc="-75" dirty="0">
                <a:solidFill>
                  <a:srgbClr val="000000"/>
                </a:solidFill>
                <a:latin typeface="Calibri"/>
                <a:cs typeface="Calibri"/>
              </a:rPr>
              <a:t>ip=w.x.y.z</a:t>
            </a:r>
          </a:p>
        </p:txBody>
      </p:sp>
    </p:spTree>
    <p:extLst>
      <p:ext uri="{BB962C8B-B14F-4D97-AF65-F5344CB8AC3E}">
        <p14:creationId xmlns:p14="http://schemas.microsoft.com/office/powerpoint/2010/main" val="228529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30123" y="3570271"/>
            <a:ext cx="1592580" cy="846455"/>
          </a:xfrm>
          <a:custGeom>
            <a:avLst/>
            <a:gdLst/>
            <a:ahLst/>
            <a:cxnLst/>
            <a:rect l="l" t="t" r="r" b="b"/>
            <a:pathLst>
              <a:path w="1592579" h="846454">
                <a:moveTo>
                  <a:pt x="238373" y="553454"/>
                </a:moveTo>
                <a:lnTo>
                  <a:pt x="196766" y="556088"/>
                </a:lnTo>
                <a:lnTo>
                  <a:pt x="125612" y="590567"/>
                </a:lnTo>
                <a:lnTo>
                  <a:pt x="89562" y="623941"/>
                </a:lnTo>
                <a:lnTo>
                  <a:pt x="56790" y="663252"/>
                </a:lnTo>
                <a:lnTo>
                  <a:pt x="29481" y="705262"/>
                </a:lnTo>
                <a:lnTo>
                  <a:pt x="9822" y="746730"/>
                </a:lnTo>
                <a:lnTo>
                  <a:pt x="0" y="784417"/>
                </a:lnTo>
                <a:lnTo>
                  <a:pt x="2199" y="815082"/>
                </a:lnTo>
                <a:lnTo>
                  <a:pt x="18607" y="835485"/>
                </a:lnTo>
                <a:lnTo>
                  <a:pt x="42495" y="843147"/>
                </a:lnTo>
                <a:lnTo>
                  <a:pt x="77403" y="846096"/>
                </a:lnTo>
                <a:lnTo>
                  <a:pt x="121298" y="845133"/>
                </a:lnTo>
                <a:lnTo>
                  <a:pt x="172145" y="841061"/>
                </a:lnTo>
                <a:lnTo>
                  <a:pt x="227910" y="834684"/>
                </a:lnTo>
                <a:lnTo>
                  <a:pt x="459474" y="802166"/>
                </a:lnTo>
                <a:lnTo>
                  <a:pt x="509320" y="796298"/>
                </a:lnTo>
                <a:lnTo>
                  <a:pt x="551880" y="792940"/>
                </a:lnTo>
                <a:lnTo>
                  <a:pt x="616715" y="790613"/>
                </a:lnTo>
                <a:lnTo>
                  <a:pt x="672582" y="790028"/>
                </a:lnTo>
                <a:lnTo>
                  <a:pt x="1476618" y="790028"/>
                </a:lnTo>
                <a:lnTo>
                  <a:pt x="1499062" y="781669"/>
                </a:lnTo>
                <a:lnTo>
                  <a:pt x="1535874" y="758940"/>
                </a:lnTo>
                <a:lnTo>
                  <a:pt x="1575310" y="698364"/>
                </a:lnTo>
                <a:lnTo>
                  <a:pt x="1588956" y="659003"/>
                </a:lnTo>
                <a:lnTo>
                  <a:pt x="1592549" y="617678"/>
                </a:lnTo>
                <a:lnTo>
                  <a:pt x="1577697" y="580206"/>
                </a:lnTo>
                <a:lnTo>
                  <a:pt x="1572001" y="576408"/>
                </a:lnTo>
                <a:lnTo>
                  <a:pt x="491900" y="576408"/>
                </a:lnTo>
                <a:lnTo>
                  <a:pt x="441644" y="574492"/>
                </a:lnTo>
                <a:lnTo>
                  <a:pt x="389209" y="568991"/>
                </a:lnTo>
                <a:lnTo>
                  <a:pt x="336549" y="562153"/>
                </a:lnTo>
                <a:lnTo>
                  <a:pt x="285619" y="556225"/>
                </a:lnTo>
                <a:lnTo>
                  <a:pt x="238373" y="553454"/>
                </a:lnTo>
                <a:close/>
              </a:path>
              <a:path w="1592579" h="846454">
                <a:moveTo>
                  <a:pt x="1476618" y="790028"/>
                </a:moveTo>
                <a:lnTo>
                  <a:pt x="672582" y="790028"/>
                </a:lnTo>
                <a:lnTo>
                  <a:pt x="722219" y="790686"/>
                </a:lnTo>
                <a:lnTo>
                  <a:pt x="910031" y="796552"/>
                </a:lnTo>
                <a:lnTo>
                  <a:pt x="1098318" y="804621"/>
                </a:lnTo>
                <a:lnTo>
                  <a:pt x="1143573" y="806021"/>
                </a:lnTo>
                <a:lnTo>
                  <a:pt x="1198307" y="808482"/>
                </a:lnTo>
                <a:lnTo>
                  <a:pt x="1253785" y="812021"/>
                </a:lnTo>
                <a:lnTo>
                  <a:pt x="1307854" y="814763"/>
                </a:lnTo>
                <a:lnTo>
                  <a:pt x="1358364" y="814828"/>
                </a:lnTo>
                <a:lnTo>
                  <a:pt x="1403161" y="810339"/>
                </a:lnTo>
                <a:lnTo>
                  <a:pt x="1453511" y="798635"/>
                </a:lnTo>
                <a:lnTo>
                  <a:pt x="1476618" y="790028"/>
                </a:lnTo>
                <a:close/>
              </a:path>
              <a:path w="1592579" h="846454">
                <a:moveTo>
                  <a:pt x="836963" y="0"/>
                </a:moveTo>
                <a:lnTo>
                  <a:pt x="773595" y="22174"/>
                </a:lnTo>
                <a:lnTo>
                  <a:pt x="714440" y="52657"/>
                </a:lnTo>
                <a:lnTo>
                  <a:pt x="694563" y="117941"/>
                </a:lnTo>
                <a:lnTo>
                  <a:pt x="688634" y="162300"/>
                </a:lnTo>
                <a:lnTo>
                  <a:pt x="684093" y="211841"/>
                </a:lnTo>
                <a:lnTo>
                  <a:pt x="679973" y="264595"/>
                </a:lnTo>
                <a:lnTo>
                  <a:pt x="675308" y="318589"/>
                </a:lnTo>
                <a:lnTo>
                  <a:pt x="669135" y="371852"/>
                </a:lnTo>
                <a:lnTo>
                  <a:pt x="660487" y="422414"/>
                </a:lnTo>
                <a:lnTo>
                  <a:pt x="648400" y="468303"/>
                </a:lnTo>
                <a:lnTo>
                  <a:pt x="631908" y="507548"/>
                </a:lnTo>
                <a:lnTo>
                  <a:pt x="578055" y="560498"/>
                </a:lnTo>
                <a:lnTo>
                  <a:pt x="538022" y="572492"/>
                </a:lnTo>
                <a:lnTo>
                  <a:pt x="491900" y="576408"/>
                </a:lnTo>
                <a:lnTo>
                  <a:pt x="1572001" y="576408"/>
                </a:lnTo>
                <a:lnTo>
                  <a:pt x="1536003" y="552402"/>
                </a:lnTo>
                <a:lnTo>
                  <a:pt x="1529330" y="550897"/>
                </a:lnTo>
                <a:lnTo>
                  <a:pt x="1139424" y="550897"/>
                </a:lnTo>
                <a:lnTo>
                  <a:pt x="1088340" y="548759"/>
                </a:lnTo>
                <a:lnTo>
                  <a:pt x="1043613" y="543324"/>
                </a:lnTo>
                <a:lnTo>
                  <a:pt x="981267" y="519128"/>
                </a:lnTo>
                <a:lnTo>
                  <a:pt x="949044" y="456654"/>
                </a:lnTo>
                <a:lnTo>
                  <a:pt x="940258" y="410809"/>
                </a:lnTo>
                <a:lnTo>
                  <a:pt x="934978" y="358674"/>
                </a:lnTo>
                <a:lnTo>
                  <a:pt x="932171" y="302835"/>
                </a:lnTo>
                <a:lnTo>
                  <a:pt x="930803" y="245880"/>
                </a:lnTo>
                <a:lnTo>
                  <a:pt x="929841" y="190394"/>
                </a:lnTo>
                <a:lnTo>
                  <a:pt x="928252" y="138964"/>
                </a:lnTo>
                <a:lnTo>
                  <a:pt x="925001" y="94177"/>
                </a:lnTo>
                <a:lnTo>
                  <a:pt x="909385" y="34877"/>
                </a:lnTo>
                <a:lnTo>
                  <a:pt x="856473" y="4463"/>
                </a:lnTo>
                <a:lnTo>
                  <a:pt x="836963" y="0"/>
                </a:lnTo>
                <a:close/>
              </a:path>
              <a:path w="1592579" h="846454">
                <a:moveTo>
                  <a:pt x="1419929" y="542202"/>
                </a:moveTo>
                <a:lnTo>
                  <a:pt x="1367178" y="543662"/>
                </a:lnTo>
                <a:lnTo>
                  <a:pt x="1252634" y="548719"/>
                </a:lnTo>
                <a:lnTo>
                  <a:pt x="1194858" y="550597"/>
                </a:lnTo>
                <a:lnTo>
                  <a:pt x="1139424" y="550897"/>
                </a:lnTo>
                <a:lnTo>
                  <a:pt x="1529330" y="550897"/>
                </a:lnTo>
                <a:lnTo>
                  <a:pt x="1506350" y="545713"/>
                </a:lnTo>
                <a:lnTo>
                  <a:pt x="1466989" y="542599"/>
                </a:lnTo>
                <a:lnTo>
                  <a:pt x="1419929" y="542202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00884" y="1870551"/>
            <a:ext cx="846455" cy="1592580"/>
          </a:xfrm>
          <a:custGeom>
            <a:avLst/>
            <a:gdLst/>
            <a:ahLst/>
            <a:cxnLst/>
            <a:rect l="l" t="t" r="r" b="b"/>
            <a:pathLst>
              <a:path w="846454" h="1592579">
                <a:moveTo>
                  <a:pt x="617705" y="0"/>
                </a:moveTo>
                <a:lnTo>
                  <a:pt x="580257" y="14852"/>
                </a:lnTo>
                <a:lnTo>
                  <a:pt x="552465" y="56546"/>
                </a:lnTo>
                <a:lnTo>
                  <a:pt x="542663" y="125560"/>
                </a:lnTo>
                <a:lnTo>
                  <a:pt x="542266" y="172620"/>
                </a:lnTo>
                <a:lnTo>
                  <a:pt x="543726" y="225371"/>
                </a:lnTo>
                <a:lnTo>
                  <a:pt x="546184" y="281806"/>
                </a:lnTo>
                <a:lnTo>
                  <a:pt x="548782" y="339915"/>
                </a:lnTo>
                <a:lnTo>
                  <a:pt x="550661" y="397690"/>
                </a:lnTo>
                <a:lnTo>
                  <a:pt x="550960" y="453125"/>
                </a:lnTo>
                <a:lnTo>
                  <a:pt x="548822" y="504209"/>
                </a:lnTo>
                <a:lnTo>
                  <a:pt x="543387" y="548936"/>
                </a:lnTo>
                <a:lnTo>
                  <a:pt x="519191" y="611282"/>
                </a:lnTo>
                <a:lnTo>
                  <a:pt x="456671" y="643505"/>
                </a:lnTo>
                <a:lnTo>
                  <a:pt x="410818" y="652291"/>
                </a:lnTo>
                <a:lnTo>
                  <a:pt x="358681" y="657571"/>
                </a:lnTo>
                <a:lnTo>
                  <a:pt x="302847" y="660378"/>
                </a:lnTo>
                <a:lnTo>
                  <a:pt x="190425" y="662708"/>
                </a:lnTo>
                <a:lnTo>
                  <a:pt x="139007" y="664297"/>
                </a:lnTo>
                <a:lnTo>
                  <a:pt x="94230" y="667547"/>
                </a:lnTo>
                <a:lnTo>
                  <a:pt x="34940" y="683164"/>
                </a:lnTo>
                <a:lnTo>
                  <a:pt x="4493" y="736076"/>
                </a:lnTo>
                <a:lnTo>
                  <a:pt x="0" y="755586"/>
                </a:lnTo>
                <a:lnTo>
                  <a:pt x="5232" y="780662"/>
                </a:lnTo>
                <a:lnTo>
                  <a:pt x="22120" y="818954"/>
                </a:lnTo>
                <a:lnTo>
                  <a:pt x="52593" y="878109"/>
                </a:lnTo>
                <a:lnTo>
                  <a:pt x="117935" y="897986"/>
                </a:lnTo>
                <a:lnTo>
                  <a:pt x="162315" y="903915"/>
                </a:lnTo>
                <a:lnTo>
                  <a:pt x="318640" y="917241"/>
                </a:lnTo>
                <a:lnTo>
                  <a:pt x="371909" y="923414"/>
                </a:lnTo>
                <a:lnTo>
                  <a:pt x="422475" y="932062"/>
                </a:lnTo>
                <a:lnTo>
                  <a:pt x="468365" y="944149"/>
                </a:lnTo>
                <a:lnTo>
                  <a:pt x="507611" y="960641"/>
                </a:lnTo>
                <a:lnTo>
                  <a:pt x="560558" y="1014494"/>
                </a:lnTo>
                <a:lnTo>
                  <a:pt x="572543" y="1054527"/>
                </a:lnTo>
                <a:lnTo>
                  <a:pt x="576444" y="1100649"/>
                </a:lnTo>
                <a:lnTo>
                  <a:pt x="574511" y="1150905"/>
                </a:lnTo>
                <a:lnTo>
                  <a:pt x="568991" y="1203340"/>
                </a:lnTo>
                <a:lnTo>
                  <a:pt x="562135" y="1256000"/>
                </a:lnTo>
                <a:lnTo>
                  <a:pt x="556189" y="1306930"/>
                </a:lnTo>
                <a:lnTo>
                  <a:pt x="553404" y="1354176"/>
                </a:lnTo>
                <a:lnTo>
                  <a:pt x="556028" y="1395783"/>
                </a:lnTo>
                <a:lnTo>
                  <a:pt x="566308" y="1429797"/>
                </a:lnTo>
                <a:lnTo>
                  <a:pt x="590546" y="1466937"/>
                </a:lnTo>
                <a:lnTo>
                  <a:pt x="623951" y="1502987"/>
                </a:lnTo>
                <a:lnTo>
                  <a:pt x="663285" y="1535759"/>
                </a:lnTo>
                <a:lnTo>
                  <a:pt x="705310" y="1563068"/>
                </a:lnTo>
                <a:lnTo>
                  <a:pt x="746787" y="1582727"/>
                </a:lnTo>
                <a:lnTo>
                  <a:pt x="784478" y="1592549"/>
                </a:lnTo>
                <a:lnTo>
                  <a:pt x="815145" y="1590350"/>
                </a:lnTo>
                <a:lnTo>
                  <a:pt x="835548" y="1573942"/>
                </a:lnTo>
                <a:lnTo>
                  <a:pt x="843211" y="1550054"/>
                </a:lnTo>
                <a:lnTo>
                  <a:pt x="846159" y="1515146"/>
                </a:lnTo>
                <a:lnTo>
                  <a:pt x="845196" y="1471251"/>
                </a:lnTo>
                <a:lnTo>
                  <a:pt x="841125" y="1420404"/>
                </a:lnTo>
                <a:lnTo>
                  <a:pt x="834747" y="1364639"/>
                </a:lnTo>
                <a:lnTo>
                  <a:pt x="826866" y="1305989"/>
                </a:lnTo>
                <a:lnTo>
                  <a:pt x="818285" y="1246489"/>
                </a:lnTo>
                <a:lnTo>
                  <a:pt x="809805" y="1188173"/>
                </a:lnTo>
                <a:lnTo>
                  <a:pt x="802230" y="1133075"/>
                </a:lnTo>
                <a:lnTo>
                  <a:pt x="796362" y="1083229"/>
                </a:lnTo>
                <a:lnTo>
                  <a:pt x="793003" y="1040669"/>
                </a:lnTo>
                <a:lnTo>
                  <a:pt x="790676" y="975834"/>
                </a:lnTo>
                <a:lnTo>
                  <a:pt x="790218" y="932062"/>
                </a:lnTo>
                <a:lnTo>
                  <a:pt x="790304" y="903915"/>
                </a:lnTo>
                <a:lnTo>
                  <a:pt x="790749" y="870330"/>
                </a:lnTo>
                <a:lnTo>
                  <a:pt x="792147" y="824186"/>
                </a:lnTo>
                <a:lnTo>
                  <a:pt x="793785" y="778796"/>
                </a:lnTo>
                <a:lnTo>
                  <a:pt x="796562" y="682518"/>
                </a:lnTo>
                <a:lnTo>
                  <a:pt x="798446" y="634349"/>
                </a:lnTo>
                <a:lnTo>
                  <a:pt x="800650" y="585296"/>
                </a:lnTo>
                <a:lnTo>
                  <a:pt x="802717" y="540209"/>
                </a:lnTo>
                <a:lnTo>
                  <a:pt x="804632" y="494231"/>
                </a:lnTo>
                <a:lnTo>
                  <a:pt x="806084" y="448976"/>
                </a:lnTo>
                <a:lnTo>
                  <a:pt x="808496" y="394242"/>
                </a:lnTo>
                <a:lnTo>
                  <a:pt x="812030" y="338764"/>
                </a:lnTo>
                <a:lnTo>
                  <a:pt x="814789" y="284695"/>
                </a:lnTo>
                <a:lnTo>
                  <a:pt x="814879" y="234185"/>
                </a:lnTo>
                <a:lnTo>
                  <a:pt x="810402" y="189388"/>
                </a:lnTo>
                <a:lnTo>
                  <a:pt x="798627" y="139038"/>
                </a:lnTo>
                <a:lnTo>
                  <a:pt x="781637" y="93487"/>
                </a:lnTo>
                <a:lnTo>
                  <a:pt x="758932" y="56675"/>
                </a:lnTo>
                <a:lnTo>
                  <a:pt x="698379" y="17239"/>
                </a:lnTo>
                <a:lnTo>
                  <a:pt x="659011" y="3593"/>
                </a:lnTo>
                <a:lnTo>
                  <a:pt x="617705" y="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74927" y="1504547"/>
            <a:ext cx="1019175" cy="1833245"/>
          </a:xfrm>
          <a:custGeom>
            <a:avLst/>
            <a:gdLst/>
            <a:ahLst/>
            <a:cxnLst/>
            <a:rect l="l" t="t" r="r" b="b"/>
            <a:pathLst>
              <a:path w="1019175" h="1833245">
                <a:moveTo>
                  <a:pt x="129594" y="0"/>
                </a:moveTo>
                <a:lnTo>
                  <a:pt x="67723" y="29154"/>
                </a:lnTo>
                <a:lnTo>
                  <a:pt x="45915" y="70379"/>
                </a:lnTo>
                <a:lnTo>
                  <a:pt x="31893" y="138437"/>
                </a:lnTo>
                <a:lnTo>
                  <a:pt x="27405" y="182469"/>
                </a:lnTo>
                <a:lnTo>
                  <a:pt x="24325" y="231668"/>
                </a:lnTo>
                <a:lnTo>
                  <a:pt x="22445" y="284908"/>
                </a:lnTo>
                <a:lnTo>
                  <a:pt x="21562" y="341063"/>
                </a:lnTo>
                <a:lnTo>
                  <a:pt x="21467" y="399007"/>
                </a:lnTo>
                <a:lnTo>
                  <a:pt x="21956" y="457614"/>
                </a:lnTo>
                <a:lnTo>
                  <a:pt x="22821" y="515758"/>
                </a:lnTo>
                <a:lnTo>
                  <a:pt x="24860" y="626151"/>
                </a:lnTo>
                <a:lnTo>
                  <a:pt x="25620" y="676149"/>
                </a:lnTo>
                <a:lnTo>
                  <a:pt x="25934" y="721179"/>
                </a:lnTo>
                <a:lnTo>
                  <a:pt x="25595" y="760116"/>
                </a:lnTo>
                <a:lnTo>
                  <a:pt x="24392" y="833707"/>
                </a:lnTo>
                <a:lnTo>
                  <a:pt x="24085" y="876744"/>
                </a:lnTo>
                <a:lnTo>
                  <a:pt x="23988" y="1001859"/>
                </a:lnTo>
                <a:lnTo>
                  <a:pt x="23055" y="1069107"/>
                </a:lnTo>
                <a:lnTo>
                  <a:pt x="21408" y="1118003"/>
                </a:lnTo>
                <a:lnTo>
                  <a:pt x="19198" y="1166144"/>
                </a:lnTo>
                <a:lnTo>
                  <a:pt x="16705" y="1213538"/>
                </a:lnTo>
                <a:lnTo>
                  <a:pt x="14212" y="1260190"/>
                </a:lnTo>
                <a:lnTo>
                  <a:pt x="12001" y="1306109"/>
                </a:lnTo>
                <a:lnTo>
                  <a:pt x="10355" y="1351301"/>
                </a:lnTo>
                <a:lnTo>
                  <a:pt x="7461" y="1406097"/>
                </a:lnTo>
                <a:lnTo>
                  <a:pt x="3299" y="1461612"/>
                </a:lnTo>
                <a:lnTo>
                  <a:pt x="77" y="1515701"/>
                </a:lnTo>
                <a:lnTo>
                  <a:pt x="0" y="1566217"/>
                </a:lnTo>
                <a:lnTo>
                  <a:pt x="5275" y="1611016"/>
                </a:lnTo>
                <a:lnTo>
                  <a:pt x="14462" y="1660078"/>
                </a:lnTo>
                <a:lnTo>
                  <a:pt x="26865" y="1703377"/>
                </a:lnTo>
                <a:lnTo>
                  <a:pt x="52030" y="1739675"/>
                </a:lnTo>
                <a:lnTo>
                  <a:pt x="99509" y="1767734"/>
                </a:lnTo>
                <a:lnTo>
                  <a:pt x="174371" y="1793173"/>
                </a:lnTo>
                <a:lnTo>
                  <a:pt x="222840" y="1806906"/>
                </a:lnTo>
                <a:lnTo>
                  <a:pt x="275147" y="1819201"/>
                </a:lnTo>
                <a:lnTo>
                  <a:pt x="328652" y="1828469"/>
                </a:lnTo>
                <a:lnTo>
                  <a:pt x="380715" y="1833125"/>
                </a:lnTo>
                <a:lnTo>
                  <a:pt x="428695" y="1831581"/>
                </a:lnTo>
                <a:lnTo>
                  <a:pt x="469951" y="1822251"/>
                </a:lnTo>
                <a:lnTo>
                  <a:pt x="519474" y="1778339"/>
                </a:lnTo>
                <a:lnTo>
                  <a:pt x="535826" y="1700335"/>
                </a:lnTo>
                <a:lnTo>
                  <a:pt x="537603" y="1651847"/>
                </a:lnTo>
                <a:lnTo>
                  <a:pt x="537149" y="1599906"/>
                </a:lnTo>
                <a:lnTo>
                  <a:pt x="535992" y="1546664"/>
                </a:lnTo>
                <a:lnTo>
                  <a:pt x="535658" y="1494275"/>
                </a:lnTo>
                <a:lnTo>
                  <a:pt x="537674" y="1444893"/>
                </a:lnTo>
                <a:lnTo>
                  <a:pt x="543567" y="1400670"/>
                </a:lnTo>
                <a:lnTo>
                  <a:pt x="554864" y="1363760"/>
                </a:lnTo>
                <a:lnTo>
                  <a:pt x="606460" y="1315782"/>
                </a:lnTo>
                <a:lnTo>
                  <a:pt x="650177" y="1306138"/>
                </a:lnTo>
                <a:lnTo>
                  <a:pt x="701197" y="1304668"/>
                </a:lnTo>
                <a:lnTo>
                  <a:pt x="993997" y="1304668"/>
                </a:lnTo>
                <a:lnTo>
                  <a:pt x="1004033" y="1277280"/>
                </a:lnTo>
                <a:lnTo>
                  <a:pt x="1013919" y="1247273"/>
                </a:lnTo>
                <a:lnTo>
                  <a:pt x="1018836" y="1212480"/>
                </a:lnTo>
                <a:lnTo>
                  <a:pt x="1017932" y="1159917"/>
                </a:lnTo>
                <a:lnTo>
                  <a:pt x="1010353" y="1076600"/>
                </a:lnTo>
                <a:lnTo>
                  <a:pt x="982378" y="1017813"/>
                </a:lnTo>
                <a:lnTo>
                  <a:pt x="922869" y="992699"/>
                </a:lnTo>
                <a:lnTo>
                  <a:pt x="916347" y="992011"/>
                </a:lnTo>
                <a:lnTo>
                  <a:pt x="714906" y="992011"/>
                </a:lnTo>
                <a:lnTo>
                  <a:pt x="675170" y="989534"/>
                </a:lnTo>
                <a:lnTo>
                  <a:pt x="609557" y="969253"/>
                </a:lnTo>
                <a:lnTo>
                  <a:pt x="573269" y="915832"/>
                </a:lnTo>
                <a:lnTo>
                  <a:pt x="562460" y="876744"/>
                </a:lnTo>
                <a:lnTo>
                  <a:pt x="553952" y="831847"/>
                </a:lnTo>
                <a:lnTo>
                  <a:pt x="547441" y="782048"/>
                </a:lnTo>
                <a:lnTo>
                  <a:pt x="542626" y="728255"/>
                </a:lnTo>
                <a:lnTo>
                  <a:pt x="539203" y="671377"/>
                </a:lnTo>
                <a:lnTo>
                  <a:pt x="536871" y="612322"/>
                </a:lnTo>
                <a:lnTo>
                  <a:pt x="535325" y="551997"/>
                </a:lnTo>
                <a:lnTo>
                  <a:pt x="534265" y="491310"/>
                </a:lnTo>
                <a:lnTo>
                  <a:pt x="533387" y="431169"/>
                </a:lnTo>
                <a:lnTo>
                  <a:pt x="532388" y="372483"/>
                </a:lnTo>
                <a:lnTo>
                  <a:pt x="530967" y="316159"/>
                </a:lnTo>
                <a:lnTo>
                  <a:pt x="528820" y="263105"/>
                </a:lnTo>
                <a:lnTo>
                  <a:pt x="525645" y="214228"/>
                </a:lnTo>
                <a:lnTo>
                  <a:pt x="521139" y="170438"/>
                </a:lnTo>
                <a:lnTo>
                  <a:pt x="515000" y="132642"/>
                </a:lnTo>
                <a:lnTo>
                  <a:pt x="481783" y="49381"/>
                </a:lnTo>
                <a:lnTo>
                  <a:pt x="457300" y="25675"/>
                </a:lnTo>
                <a:lnTo>
                  <a:pt x="275150" y="25675"/>
                </a:lnTo>
                <a:lnTo>
                  <a:pt x="240604" y="20294"/>
                </a:lnTo>
                <a:lnTo>
                  <a:pt x="203611" y="11144"/>
                </a:lnTo>
                <a:lnTo>
                  <a:pt x="165998" y="2842"/>
                </a:lnTo>
                <a:lnTo>
                  <a:pt x="129594" y="0"/>
                </a:lnTo>
                <a:close/>
              </a:path>
              <a:path w="1019175" h="1833245">
                <a:moveTo>
                  <a:pt x="993997" y="1304668"/>
                </a:moveTo>
                <a:lnTo>
                  <a:pt x="701197" y="1304668"/>
                </a:lnTo>
                <a:lnTo>
                  <a:pt x="756472" y="1308658"/>
                </a:lnTo>
                <a:lnTo>
                  <a:pt x="867600" y="1322157"/>
                </a:lnTo>
                <a:lnTo>
                  <a:pt x="917359" y="1326237"/>
                </a:lnTo>
                <a:lnTo>
                  <a:pt x="959186" y="1324919"/>
                </a:lnTo>
                <a:lnTo>
                  <a:pt x="990033" y="1315487"/>
                </a:lnTo>
                <a:lnTo>
                  <a:pt x="993997" y="1304668"/>
                </a:lnTo>
                <a:close/>
              </a:path>
              <a:path w="1019175" h="1833245">
                <a:moveTo>
                  <a:pt x="843829" y="988271"/>
                </a:moveTo>
                <a:lnTo>
                  <a:pt x="757262" y="991545"/>
                </a:lnTo>
                <a:lnTo>
                  <a:pt x="714906" y="992011"/>
                </a:lnTo>
                <a:lnTo>
                  <a:pt x="916347" y="992011"/>
                </a:lnTo>
                <a:lnTo>
                  <a:pt x="885041" y="988711"/>
                </a:lnTo>
                <a:lnTo>
                  <a:pt x="843829" y="988271"/>
                </a:lnTo>
                <a:close/>
              </a:path>
              <a:path w="1019175" h="1833245">
                <a:moveTo>
                  <a:pt x="418020" y="8692"/>
                </a:moveTo>
                <a:lnTo>
                  <a:pt x="382155" y="9096"/>
                </a:lnTo>
                <a:lnTo>
                  <a:pt x="345470" y="15819"/>
                </a:lnTo>
                <a:lnTo>
                  <a:pt x="309342" y="23224"/>
                </a:lnTo>
                <a:lnTo>
                  <a:pt x="275150" y="25675"/>
                </a:lnTo>
                <a:lnTo>
                  <a:pt x="457300" y="25675"/>
                </a:lnTo>
                <a:lnTo>
                  <a:pt x="451689" y="20241"/>
                </a:lnTo>
                <a:lnTo>
                  <a:pt x="418020" y="8692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09465" y="6427114"/>
            <a:ext cx="9251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r>
              <a:rPr kumimoji="0" sz="1200" b="0" i="0" u="none" strike="noStrike" kern="1200" cap="none" spc="-7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02243" y="6427114"/>
            <a:ext cx="306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4-31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608200" y="356997"/>
            <a:ext cx="56229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i="0" spc="-5" dirty="0">
                <a:solidFill>
                  <a:srgbClr val="000000"/>
                </a:solidFill>
                <a:latin typeface="Calibri"/>
                <a:cs typeface="Calibri"/>
              </a:rPr>
              <a:t>IP </a:t>
            </a:r>
            <a:r>
              <a:rPr b="1" i="0" spc="-10" dirty="0">
                <a:solidFill>
                  <a:srgbClr val="000000"/>
                </a:solidFill>
                <a:latin typeface="Calibri"/>
                <a:cs typeface="Calibri"/>
              </a:rPr>
              <a:t>addressing</a:t>
            </a:r>
            <a:r>
              <a:rPr i="0" spc="-10" dirty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r>
              <a:rPr i="0" spc="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i="0" spc="-15" dirty="0">
                <a:solidFill>
                  <a:srgbClr val="000000"/>
                </a:solidFill>
                <a:latin typeface="Calibri"/>
                <a:cs typeface="Calibri"/>
              </a:rPr>
              <a:t>introduction</a:t>
            </a:r>
          </a:p>
        </p:txBody>
      </p:sp>
      <p:sp>
        <p:nvSpPr>
          <p:cNvPr id="8" name="object 8"/>
          <p:cNvSpPr/>
          <p:nvPr/>
        </p:nvSpPr>
        <p:spPr>
          <a:xfrm>
            <a:off x="1566672" y="2068067"/>
            <a:ext cx="1659636" cy="499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17876" y="2068067"/>
            <a:ext cx="477012" cy="499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76300" y="4230623"/>
            <a:ext cx="464819" cy="4069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52144" y="4216908"/>
            <a:ext cx="2901696" cy="4206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52144" y="4491228"/>
            <a:ext cx="3090672" cy="4206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52144" y="4765547"/>
            <a:ext cx="3048000" cy="4206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55720" y="4765547"/>
            <a:ext cx="402336" cy="4206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5142" y="1412493"/>
            <a:ext cx="3179445" cy="157988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55600" marR="450850" lvl="0" indent="-342900" algn="just" defTabSz="914400" rtl="0" eaLnBrk="1" fontAlgn="auto" latinLnBrk="0" hangingPunct="1">
              <a:lnSpc>
                <a:spcPct val="90600"/>
              </a:lnSpc>
              <a:spcBef>
                <a:spcPts val="409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kumimoji="0" sz="2800" b="0" i="1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IP address:</a:t>
            </a:r>
            <a:r>
              <a:rPr kumimoji="0" sz="2800" b="0" i="1" u="none" strike="noStrike" kern="1200" cap="none" spc="-17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32-bit  (identifier </a:t>
            </a:r>
            <a:r>
              <a:rPr kumimoji="0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host,  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router</a:t>
            </a:r>
            <a:r>
              <a:rPr kumimoji="0" sz="2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interface)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1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800" b="0" i="1" u="none" strike="noStrike" kern="1200" cap="none" spc="-1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interface:</a:t>
            </a:r>
            <a:r>
              <a:rPr kumimoji="0" sz="2800" b="0" i="1" u="none" strike="noStrike" kern="1200" cap="none" spc="-15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connection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5142" y="2933827"/>
            <a:ext cx="3496945" cy="29464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lvl="0" indent="0" algn="l" defTabSz="914400" rtl="0" eaLnBrk="1" fontAlgn="auto" latinLnBrk="0" hangingPunct="1">
              <a:lnSpc>
                <a:spcPts val="2590"/>
              </a:lnSpc>
              <a:spcBef>
                <a:spcPts val="4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between 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host/router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 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physical</a:t>
            </a:r>
            <a:r>
              <a:rPr kumimoji="0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link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0" indent="-286385" algn="l" defTabSz="914400" rtl="0" eaLnBrk="1" fontAlgn="auto" latinLnBrk="0" hangingPunct="1">
              <a:lnSpc>
                <a:spcPts val="2260"/>
              </a:lnSpc>
              <a:spcBef>
                <a:spcPts val="27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router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/>
                <a:ea typeface="+mn-ea"/>
                <a:cs typeface="MS PGothic"/>
              </a:rPr>
              <a:t>’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typically</a:t>
            </a:r>
            <a:r>
              <a:rPr kumimoji="0" sz="20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have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0" indent="0" algn="l" defTabSz="914400" rtl="0" eaLnBrk="1" fontAlgn="auto" latinLnBrk="0" hangingPunct="1">
              <a:lnSpc>
                <a:spcPts val="22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multiple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interfaces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30480" lvl="0" indent="-286385" algn="l" defTabSz="914400" rtl="0" eaLnBrk="1" fontAlgn="auto" latinLnBrk="0" hangingPunct="1">
              <a:lnSpc>
                <a:spcPts val="2160"/>
              </a:lnSpc>
              <a:spcBef>
                <a:spcPts val="515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typically has one or 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two interfaces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(e.g.,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wired 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Ethernet, wireless</a:t>
            </a:r>
            <a:r>
              <a:rPr kumimoji="0" sz="20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802.11)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ts val="2735"/>
              </a:lnSpc>
              <a:spcBef>
                <a:spcPts val="229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kumimoji="0" sz="2400" b="0" i="1" u="heavy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>
                  <a:solidFill>
                    <a:srgbClr val="CC0000"/>
                  </a:solidFill>
                </a:uFill>
                <a:latin typeface="Calibri"/>
                <a:ea typeface="+mn-ea"/>
                <a:cs typeface="Calibri"/>
              </a:rPr>
              <a:t>IP </a:t>
            </a:r>
            <a:r>
              <a:rPr kumimoji="0" sz="2400" b="0" i="1" u="heavy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>
                  <a:solidFill>
                    <a:srgbClr val="CC0000"/>
                  </a:solidFill>
                </a:uFill>
                <a:latin typeface="Calibri"/>
                <a:ea typeface="+mn-ea"/>
                <a:cs typeface="Calibri"/>
              </a:rPr>
              <a:t>addresses</a:t>
            </a:r>
            <a:r>
              <a:rPr kumimoji="0" sz="2400" b="0" i="1" u="heavy" strike="noStrike" kern="1200" cap="none" spc="-5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>
                  <a:solidFill>
                    <a:srgbClr val="CC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400" b="0" i="1" u="heavy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>
                  <a:solidFill>
                    <a:srgbClr val="CC0000"/>
                  </a:solidFill>
                </a:uFill>
                <a:latin typeface="Calibri"/>
                <a:ea typeface="+mn-ea"/>
                <a:cs typeface="Calibri"/>
              </a:rPr>
              <a:t>associated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0" algn="l" defTabSz="914400" rtl="0" eaLnBrk="1" fontAlgn="auto" latinLnBrk="0" hangingPunct="1">
              <a:lnSpc>
                <a:spcPts val="27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1" u="heavy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>
                  <a:solidFill>
                    <a:srgbClr val="CC0000"/>
                  </a:solidFill>
                </a:uFill>
                <a:latin typeface="Calibri"/>
                <a:ea typeface="+mn-ea"/>
                <a:cs typeface="Calibri"/>
              </a:rPr>
              <a:t>with </a:t>
            </a:r>
            <a:r>
              <a:rPr kumimoji="0" sz="2400" b="0" i="1" u="heavy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>
                  <a:solidFill>
                    <a:srgbClr val="CC0000"/>
                  </a:solidFill>
                </a:uFill>
                <a:latin typeface="Calibri"/>
                <a:ea typeface="+mn-ea"/>
                <a:cs typeface="Calibri"/>
              </a:rPr>
              <a:t>each</a:t>
            </a:r>
            <a:r>
              <a:rPr kumimoji="0" sz="2400" b="0" i="1" u="heavy" strike="noStrike" kern="1200" cap="none" spc="-4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>
                  <a:solidFill>
                    <a:srgbClr val="CC0000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2400" b="0" i="1" u="heavy" strike="noStrike" kern="1200" cap="none" spc="-1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>
                  <a:solidFill>
                    <a:srgbClr val="CC0000"/>
                  </a:solidFill>
                </a:uFill>
                <a:latin typeface="Calibri"/>
                <a:ea typeface="+mn-ea"/>
                <a:cs typeface="Calibri"/>
              </a:rPr>
              <a:t>interface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27626" y="1306829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223.1.1.1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94201" y="2267458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223.1.1.2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32401" y="3262960"/>
            <a:ext cx="6064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223.1.1.3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32728" y="2393060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223.1.1.4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854825" y="2668651"/>
            <a:ext cx="581025" cy="5080"/>
          </a:xfrm>
          <a:custGeom>
            <a:avLst/>
            <a:gdLst/>
            <a:ahLst/>
            <a:cxnLst/>
            <a:rect l="l" t="t" r="r" b="b"/>
            <a:pathLst>
              <a:path w="581025" h="5080">
                <a:moveTo>
                  <a:pt x="0" y="0"/>
                </a:moveTo>
                <a:lnTo>
                  <a:pt x="581025" y="469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09358" y="2402585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223.1.2.9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878826" y="1978025"/>
            <a:ext cx="234950" cy="6350"/>
          </a:xfrm>
          <a:custGeom>
            <a:avLst/>
            <a:gdLst/>
            <a:ahLst/>
            <a:cxnLst/>
            <a:rect l="l" t="t" r="r" b="b"/>
            <a:pathLst>
              <a:path w="234950" h="6350">
                <a:moveTo>
                  <a:pt x="0" y="0"/>
                </a:moveTo>
                <a:lnTo>
                  <a:pt x="234950" y="63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878826" y="3249548"/>
            <a:ext cx="234950" cy="6985"/>
          </a:xfrm>
          <a:custGeom>
            <a:avLst/>
            <a:gdLst/>
            <a:ahLst/>
            <a:cxnLst/>
            <a:rect l="l" t="t" r="r" b="b"/>
            <a:pathLst>
              <a:path w="234950" h="6985">
                <a:moveTo>
                  <a:pt x="0" y="0"/>
                </a:moveTo>
                <a:lnTo>
                  <a:pt x="234950" y="647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538084" y="3374263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223.1.2.2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29931" y="1767332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223.1.2.1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616700" y="3006725"/>
            <a:ext cx="0" cy="182880"/>
          </a:xfrm>
          <a:custGeom>
            <a:avLst/>
            <a:gdLst/>
            <a:ahLst/>
            <a:cxnLst/>
            <a:rect l="l" t="t" r="r" b="b"/>
            <a:pathLst>
              <a:path h="182880">
                <a:moveTo>
                  <a:pt x="0" y="0"/>
                </a:moveTo>
                <a:lnTo>
                  <a:pt x="0" y="18249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616700" y="3370198"/>
            <a:ext cx="0" cy="394335"/>
          </a:xfrm>
          <a:custGeom>
            <a:avLst/>
            <a:gdLst/>
            <a:ahLst/>
            <a:cxnLst/>
            <a:rect l="l" t="t" r="r" b="b"/>
            <a:pathLst>
              <a:path h="394335">
                <a:moveTo>
                  <a:pt x="0" y="0"/>
                </a:moveTo>
                <a:lnTo>
                  <a:pt x="0" y="39382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003925" y="4279900"/>
            <a:ext cx="3175" cy="241300"/>
          </a:xfrm>
          <a:custGeom>
            <a:avLst/>
            <a:gdLst/>
            <a:ahLst/>
            <a:cxnLst/>
            <a:rect l="l" t="t" r="r" b="b"/>
            <a:pathLst>
              <a:path w="3175" h="241300">
                <a:moveTo>
                  <a:pt x="3175" y="24130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180326" y="4284598"/>
            <a:ext cx="3175" cy="241300"/>
          </a:xfrm>
          <a:custGeom>
            <a:avLst/>
            <a:gdLst/>
            <a:ahLst/>
            <a:cxnLst/>
            <a:rect l="l" t="t" r="r" b="b"/>
            <a:pathLst>
              <a:path w="3175" h="241300">
                <a:moveTo>
                  <a:pt x="3175" y="24130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91831" y="4369765"/>
            <a:ext cx="6064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223.1.3.2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048883" y="4374642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223.1.3.1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93282" y="3126435"/>
            <a:ext cx="6838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223.1.3.27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162550" y="5597525"/>
            <a:ext cx="892175" cy="92075"/>
          </a:xfrm>
          <a:custGeom>
            <a:avLst/>
            <a:gdLst/>
            <a:ahLst/>
            <a:cxnLst/>
            <a:rect l="l" t="t" r="r" b="b"/>
            <a:pathLst>
              <a:path w="892175" h="92075">
                <a:moveTo>
                  <a:pt x="0" y="0"/>
                </a:moveTo>
                <a:lnTo>
                  <a:pt x="0" y="92075"/>
                </a:lnTo>
                <a:lnTo>
                  <a:pt x="892175" y="92075"/>
                </a:lnTo>
                <a:lnTo>
                  <a:pt x="892175" y="254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124575" y="5616575"/>
            <a:ext cx="892175" cy="79375"/>
          </a:xfrm>
          <a:custGeom>
            <a:avLst/>
            <a:gdLst/>
            <a:ahLst/>
            <a:cxnLst/>
            <a:rect l="l" t="t" r="r" b="b"/>
            <a:pathLst>
              <a:path w="892175" h="79375">
                <a:moveTo>
                  <a:pt x="0" y="0"/>
                </a:moveTo>
                <a:lnTo>
                  <a:pt x="0" y="79375"/>
                </a:lnTo>
                <a:lnTo>
                  <a:pt x="892175" y="79375"/>
                </a:lnTo>
                <a:lnTo>
                  <a:pt x="892175" y="127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089775" y="5619750"/>
            <a:ext cx="869950" cy="79375"/>
          </a:xfrm>
          <a:custGeom>
            <a:avLst/>
            <a:gdLst/>
            <a:ahLst/>
            <a:cxnLst/>
            <a:rect l="l" t="t" r="r" b="b"/>
            <a:pathLst>
              <a:path w="869950" h="79375">
                <a:moveTo>
                  <a:pt x="0" y="0"/>
                </a:moveTo>
                <a:lnTo>
                  <a:pt x="0" y="79375"/>
                </a:lnTo>
                <a:lnTo>
                  <a:pt x="869950" y="79375"/>
                </a:lnTo>
                <a:lnTo>
                  <a:pt x="869950" y="127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054975" y="5622925"/>
            <a:ext cx="869950" cy="79375"/>
          </a:xfrm>
          <a:custGeom>
            <a:avLst/>
            <a:gdLst/>
            <a:ahLst/>
            <a:cxnLst/>
            <a:rect l="l" t="t" r="r" b="b"/>
            <a:pathLst>
              <a:path w="869950" h="79375">
                <a:moveTo>
                  <a:pt x="0" y="0"/>
                </a:moveTo>
                <a:lnTo>
                  <a:pt x="0" y="79375"/>
                </a:lnTo>
                <a:lnTo>
                  <a:pt x="869950" y="79375"/>
                </a:lnTo>
                <a:lnTo>
                  <a:pt x="869950" y="127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64000" y="5363971"/>
            <a:ext cx="4505960" cy="755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223.1.1.1 = 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11011111 00000001 00000001</a:t>
            </a:r>
            <a:r>
              <a:rPr kumimoji="0" sz="1600" b="0" i="0" u="none" strike="noStrike" kern="1200" cap="none" spc="2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00000001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38938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>
                <a:tab pos="2432050" algn="l"/>
                <a:tab pos="3370579" algn="l"/>
                <a:tab pos="4389755" algn="l"/>
              </a:tabLst>
              <a:defRPr/>
            </a:pPr>
            <a:r>
              <a:rPr kumimoji="0" sz="2400" b="0" i="0" u="none" strike="noStrike" kern="1200" cap="none" spc="-15" normalizeH="0" baseline="1736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</a:t>
            </a:r>
            <a:r>
              <a:rPr kumimoji="0" sz="2400" b="0" i="0" u="none" strike="noStrike" kern="1200" cap="none" spc="-7" normalizeH="0" baseline="1736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2400" b="0" i="0" u="none" strike="noStrike" kern="1200" cap="none" spc="0" normalizeH="0" baseline="1736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373626" y="1528699"/>
            <a:ext cx="641350" cy="558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646803" y="1582419"/>
            <a:ext cx="311912" cy="25577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368800" y="2127250"/>
            <a:ext cx="641350" cy="558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642103" y="2180844"/>
            <a:ext cx="311785" cy="25590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397375" y="2736850"/>
            <a:ext cx="641350" cy="558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670678" y="2790444"/>
            <a:ext cx="311785" cy="25590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056626" y="1685925"/>
            <a:ext cx="641350" cy="5588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8112759" y="1739519"/>
            <a:ext cx="311912" cy="25590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070850" y="2965450"/>
            <a:ext cx="641350" cy="5588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27110" y="3019044"/>
            <a:ext cx="311785" cy="25590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972300" y="4489450"/>
            <a:ext cx="641350" cy="5588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028560" y="4543044"/>
            <a:ext cx="311785" cy="25590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808726" y="4530725"/>
            <a:ext cx="641350" cy="5588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864859" y="4584319"/>
            <a:ext cx="311912" cy="25590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240398" y="2781807"/>
            <a:ext cx="692276" cy="19799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240398" y="2781807"/>
            <a:ext cx="692785" cy="198120"/>
          </a:xfrm>
          <a:custGeom>
            <a:avLst/>
            <a:gdLst/>
            <a:ahLst/>
            <a:cxnLst/>
            <a:rect l="l" t="t" r="r" b="b"/>
            <a:pathLst>
              <a:path w="692784" h="198119">
                <a:moveTo>
                  <a:pt x="0" y="98932"/>
                </a:moveTo>
                <a:lnTo>
                  <a:pt x="27197" y="60436"/>
                </a:lnTo>
                <a:lnTo>
                  <a:pt x="101377" y="28987"/>
                </a:lnTo>
                <a:lnTo>
                  <a:pt x="152610" y="16903"/>
                </a:lnTo>
                <a:lnTo>
                  <a:pt x="211419" y="7778"/>
                </a:lnTo>
                <a:lnTo>
                  <a:pt x="276413" y="2011"/>
                </a:lnTo>
                <a:lnTo>
                  <a:pt x="346201" y="0"/>
                </a:lnTo>
                <a:lnTo>
                  <a:pt x="415949" y="2011"/>
                </a:lnTo>
                <a:lnTo>
                  <a:pt x="480911" y="7778"/>
                </a:lnTo>
                <a:lnTo>
                  <a:pt x="539697" y="16903"/>
                </a:lnTo>
                <a:lnTo>
                  <a:pt x="590915" y="28987"/>
                </a:lnTo>
                <a:lnTo>
                  <a:pt x="633173" y="43631"/>
                </a:lnTo>
                <a:lnTo>
                  <a:pt x="685246" y="79002"/>
                </a:lnTo>
                <a:lnTo>
                  <a:pt x="692276" y="98932"/>
                </a:lnTo>
                <a:lnTo>
                  <a:pt x="685246" y="118904"/>
                </a:lnTo>
                <a:lnTo>
                  <a:pt x="665081" y="137503"/>
                </a:lnTo>
                <a:lnTo>
                  <a:pt x="590915" y="168989"/>
                </a:lnTo>
                <a:lnTo>
                  <a:pt x="539697" y="181082"/>
                </a:lnTo>
                <a:lnTo>
                  <a:pt x="480911" y="190212"/>
                </a:lnTo>
                <a:lnTo>
                  <a:pt x="415949" y="195981"/>
                </a:lnTo>
                <a:lnTo>
                  <a:pt x="346201" y="197992"/>
                </a:lnTo>
                <a:lnTo>
                  <a:pt x="276413" y="195981"/>
                </a:lnTo>
                <a:lnTo>
                  <a:pt x="211419" y="190212"/>
                </a:lnTo>
                <a:lnTo>
                  <a:pt x="152610" y="181082"/>
                </a:lnTo>
                <a:lnTo>
                  <a:pt x="101377" y="168989"/>
                </a:lnTo>
                <a:lnTo>
                  <a:pt x="59110" y="154330"/>
                </a:lnTo>
                <a:lnTo>
                  <a:pt x="7031" y="118904"/>
                </a:lnTo>
                <a:lnTo>
                  <a:pt x="0" y="98932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237351" y="2624201"/>
            <a:ext cx="698423" cy="25806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237351" y="2624201"/>
            <a:ext cx="693420" cy="232410"/>
          </a:xfrm>
          <a:custGeom>
            <a:avLst/>
            <a:gdLst/>
            <a:ahLst/>
            <a:cxnLst/>
            <a:rect l="l" t="t" r="r" b="b"/>
            <a:pathLst>
              <a:path w="693420" h="232410">
                <a:moveTo>
                  <a:pt x="0" y="116077"/>
                </a:moveTo>
                <a:lnTo>
                  <a:pt x="27239" y="70883"/>
                </a:lnTo>
                <a:lnTo>
                  <a:pt x="101520" y="33988"/>
                </a:lnTo>
                <a:lnTo>
                  <a:pt x="152815" y="19817"/>
                </a:lnTo>
                <a:lnTo>
                  <a:pt x="211687" y="9118"/>
                </a:lnTo>
                <a:lnTo>
                  <a:pt x="276741" y="2357"/>
                </a:lnTo>
                <a:lnTo>
                  <a:pt x="346582" y="0"/>
                </a:lnTo>
                <a:lnTo>
                  <a:pt x="416466" y="2357"/>
                </a:lnTo>
                <a:lnTo>
                  <a:pt x="481552" y="9118"/>
                </a:lnTo>
                <a:lnTo>
                  <a:pt x="540446" y="19817"/>
                </a:lnTo>
                <a:lnTo>
                  <a:pt x="591756" y="33988"/>
                </a:lnTo>
                <a:lnTo>
                  <a:pt x="634089" y="51165"/>
                </a:lnTo>
                <a:lnTo>
                  <a:pt x="686250" y="92676"/>
                </a:lnTo>
                <a:lnTo>
                  <a:pt x="693293" y="116077"/>
                </a:lnTo>
                <a:lnTo>
                  <a:pt x="686250" y="139484"/>
                </a:lnTo>
                <a:lnTo>
                  <a:pt x="666051" y="161291"/>
                </a:lnTo>
                <a:lnTo>
                  <a:pt x="591756" y="198231"/>
                </a:lnTo>
                <a:lnTo>
                  <a:pt x="540446" y="212425"/>
                </a:lnTo>
                <a:lnTo>
                  <a:pt x="481552" y="223144"/>
                </a:lnTo>
                <a:lnTo>
                  <a:pt x="416466" y="229920"/>
                </a:lnTo>
                <a:lnTo>
                  <a:pt x="346582" y="232283"/>
                </a:lnTo>
                <a:lnTo>
                  <a:pt x="276741" y="229920"/>
                </a:lnTo>
                <a:lnTo>
                  <a:pt x="211687" y="223144"/>
                </a:lnTo>
                <a:lnTo>
                  <a:pt x="152815" y="212425"/>
                </a:lnTo>
                <a:lnTo>
                  <a:pt x="101520" y="198231"/>
                </a:lnTo>
                <a:lnTo>
                  <a:pt x="59197" y="181030"/>
                </a:lnTo>
                <a:lnTo>
                  <a:pt x="7042" y="139484"/>
                </a:lnTo>
                <a:lnTo>
                  <a:pt x="0" y="116077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376542" y="2684398"/>
            <a:ext cx="392430" cy="107950"/>
          </a:xfrm>
          <a:custGeom>
            <a:avLst/>
            <a:gdLst/>
            <a:ahLst/>
            <a:cxnLst/>
            <a:rect l="l" t="t" r="r" b="b"/>
            <a:pathLst>
              <a:path w="392429" h="107950">
                <a:moveTo>
                  <a:pt x="0" y="107441"/>
                </a:moveTo>
                <a:lnTo>
                  <a:pt x="121412" y="107441"/>
                </a:lnTo>
                <a:lnTo>
                  <a:pt x="242697" y="0"/>
                </a:lnTo>
                <a:lnTo>
                  <a:pt x="39192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394322" y="2684398"/>
            <a:ext cx="356870" cy="107950"/>
          </a:xfrm>
          <a:custGeom>
            <a:avLst/>
            <a:gdLst/>
            <a:ahLst/>
            <a:cxnLst/>
            <a:rect l="l" t="t" r="r" b="b"/>
            <a:pathLst>
              <a:path w="356870" h="107950">
                <a:moveTo>
                  <a:pt x="0" y="0"/>
                </a:moveTo>
                <a:lnTo>
                  <a:pt x="121284" y="0"/>
                </a:lnTo>
                <a:lnTo>
                  <a:pt x="242697" y="107441"/>
                </a:lnTo>
                <a:lnTo>
                  <a:pt x="356361" y="107441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240398" y="2733167"/>
            <a:ext cx="0" cy="156210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621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930643" y="2740279"/>
            <a:ext cx="0" cy="153670"/>
          </a:xfrm>
          <a:custGeom>
            <a:avLst/>
            <a:gdLst/>
            <a:ahLst/>
            <a:cxnLst/>
            <a:rect l="l" t="t" r="r" b="b"/>
            <a:pathLst>
              <a:path h="153669">
                <a:moveTo>
                  <a:pt x="0" y="0"/>
                </a:moveTo>
                <a:lnTo>
                  <a:pt x="0" y="15341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28650" y="911288"/>
            <a:ext cx="5484749" cy="17303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980051" y="1816100"/>
            <a:ext cx="390525" cy="6350"/>
          </a:xfrm>
          <a:custGeom>
            <a:avLst/>
            <a:gdLst/>
            <a:ahLst/>
            <a:cxnLst/>
            <a:rect l="l" t="t" r="r" b="b"/>
            <a:pathLst>
              <a:path w="390525" h="6350">
                <a:moveTo>
                  <a:pt x="0" y="0"/>
                </a:moveTo>
                <a:lnTo>
                  <a:pt x="390525" y="63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5014976" y="2555875"/>
            <a:ext cx="278130" cy="3175"/>
          </a:xfrm>
          <a:custGeom>
            <a:avLst/>
            <a:gdLst/>
            <a:ahLst/>
            <a:cxnLst/>
            <a:rect l="l" t="t" r="r" b="b"/>
            <a:pathLst>
              <a:path w="278129" h="3175">
                <a:moveTo>
                  <a:pt x="0" y="3175"/>
                </a:moveTo>
                <a:lnTo>
                  <a:pt x="277749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026025" y="3087623"/>
            <a:ext cx="422275" cy="5080"/>
          </a:xfrm>
          <a:custGeom>
            <a:avLst/>
            <a:gdLst/>
            <a:ahLst/>
            <a:cxnLst/>
            <a:rect l="l" t="t" r="r" b="b"/>
            <a:pathLst>
              <a:path w="422275" h="5080">
                <a:moveTo>
                  <a:pt x="0" y="0"/>
                </a:moveTo>
                <a:lnTo>
                  <a:pt x="422275" y="48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780151" y="2663825"/>
            <a:ext cx="561975" cy="1905"/>
          </a:xfrm>
          <a:custGeom>
            <a:avLst/>
            <a:gdLst/>
            <a:ahLst/>
            <a:cxnLst/>
            <a:rect l="l" t="t" r="r" b="b"/>
            <a:pathLst>
              <a:path w="561975" h="1905">
                <a:moveTo>
                  <a:pt x="0" y="0"/>
                </a:moveTo>
                <a:lnTo>
                  <a:pt x="561975" y="16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899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30123" y="3570271"/>
            <a:ext cx="1592580" cy="846455"/>
          </a:xfrm>
          <a:custGeom>
            <a:avLst/>
            <a:gdLst/>
            <a:ahLst/>
            <a:cxnLst/>
            <a:rect l="l" t="t" r="r" b="b"/>
            <a:pathLst>
              <a:path w="1592579" h="846454">
                <a:moveTo>
                  <a:pt x="238373" y="553454"/>
                </a:moveTo>
                <a:lnTo>
                  <a:pt x="196766" y="556088"/>
                </a:lnTo>
                <a:lnTo>
                  <a:pt x="125612" y="590567"/>
                </a:lnTo>
                <a:lnTo>
                  <a:pt x="89562" y="623941"/>
                </a:lnTo>
                <a:lnTo>
                  <a:pt x="56790" y="663252"/>
                </a:lnTo>
                <a:lnTo>
                  <a:pt x="29481" y="705262"/>
                </a:lnTo>
                <a:lnTo>
                  <a:pt x="9822" y="746730"/>
                </a:lnTo>
                <a:lnTo>
                  <a:pt x="0" y="784417"/>
                </a:lnTo>
                <a:lnTo>
                  <a:pt x="2199" y="815082"/>
                </a:lnTo>
                <a:lnTo>
                  <a:pt x="18607" y="835485"/>
                </a:lnTo>
                <a:lnTo>
                  <a:pt x="42495" y="843147"/>
                </a:lnTo>
                <a:lnTo>
                  <a:pt x="77403" y="846096"/>
                </a:lnTo>
                <a:lnTo>
                  <a:pt x="121298" y="845133"/>
                </a:lnTo>
                <a:lnTo>
                  <a:pt x="172145" y="841061"/>
                </a:lnTo>
                <a:lnTo>
                  <a:pt x="227910" y="834684"/>
                </a:lnTo>
                <a:lnTo>
                  <a:pt x="459474" y="802166"/>
                </a:lnTo>
                <a:lnTo>
                  <a:pt x="509320" y="796298"/>
                </a:lnTo>
                <a:lnTo>
                  <a:pt x="551880" y="792940"/>
                </a:lnTo>
                <a:lnTo>
                  <a:pt x="616715" y="790613"/>
                </a:lnTo>
                <a:lnTo>
                  <a:pt x="672582" y="790028"/>
                </a:lnTo>
                <a:lnTo>
                  <a:pt x="1476618" y="790028"/>
                </a:lnTo>
                <a:lnTo>
                  <a:pt x="1499062" y="781669"/>
                </a:lnTo>
                <a:lnTo>
                  <a:pt x="1535874" y="758940"/>
                </a:lnTo>
                <a:lnTo>
                  <a:pt x="1575310" y="698364"/>
                </a:lnTo>
                <a:lnTo>
                  <a:pt x="1588956" y="659003"/>
                </a:lnTo>
                <a:lnTo>
                  <a:pt x="1592549" y="617678"/>
                </a:lnTo>
                <a:lnTo>
                  <a:pt x="1577697" y="580206"/>
                </a:lnTo>
                <a:lnTo>
                  <a:pt x="1572001" y="576408"/>
                </a:lnTo>
                <a:lnTo>
                  <a:pt x="491900" y="576408"/>
                </a:lnTo>
                <a:lnTo>
                  <a:pt x="441644" y="574492"/>
                </a:lnTo>
                <a:lnTo>
                  <a:pt x="389209" y="568991"/>
                </a:lnTo>
                <a:lnTo>
                  <a:pt x="336549" y="562153"/>
                </a:lnTo>
                <a:lnTo>
                  <a:pt x="285619" y="556225"/>
                </a:lnTo>
                <a:lnTo>
                  <a:pt x="238373" y="553454"/>
                </a:lnTo>
                <a:close/>
              </a:path>
              <a:path w="1592579" h="846454">
                <a:moveTo>
                  <a:pt x="1476618" y="790028"/>
                </a:moveTo>
                <a:lnTo>
                  <a:pt x="672582" y="790028"/>
                </a:lnTo>
                <a:lnTo>
                  <a:pt x="722219" y="790686"/>
                </a:lnTo>
                <a:lnTo>
                  <a:pt x="910031" y="796552"/>
                </a:lnTo>
                <a:lnTo>
                  <a:pt x="1098318" y="804621"/>
                </a:lnTo>
                <a:lnTo>
                  <a:pt x="1143573" y="806021"/>
                </a:lnTo>
                <a:lnTo>
                  <a:pt x="1198307" y="808482"/>
                </a:lnTo>
                <a:lnTo>
                  <a:pt x="1253785" y="812021"/>
                </a:lnTo>
                <a:lnTo>
                  <a:pt x="1307854" y="814763"/>
                </a:lnTo>
                <a:lnTo>
                  <a:pt x="1358364" y="814828"/>
                </a:lnTo>
                <a:lnTo>
                  <a:pt x="1403161" y="810339"/>
                </a:lnTo>
                <a:lnTo>
                  <a:pt x="1453511" y="798635"/>
                </a:lnTo>
                <a:lnTo>
                  <a:pt x="1476618" y="790028"/>
                </a:lnTo>
                <a:close/>
              </a:path>
              <a:path w="1592579" h="846454">
                <a:moveTo>
                  <a:pt x="836963" y="0"/>
                </a:moveTo>
                <a:lnTo>
                  <a:pt x="773595" y="22174"/>
                </a:lnTo>
                <a:lnTo>
                  <a:pt x="714440" y="52657"/>
                </a:lnTo>
                <a:lnTo>
                  <a:pt x="694563" y="117941"/>
                </a:lnTo>
                <a:lnTo>
                  <a:pt x="688634" y="162300"/>
                </a:lnTo>
                <a:lnTo>
                  <a:pt x="684093" y="211841"/>
                </a:lnTo>
                <a:lnTo>
                  <a:pt x="679973" y="264595"/>
                </a:lnTo>
                <a:lnTo>
                  <a:pt x="675308" y="318589"/>
                </a:lnTo>
                <a:lnTo>
                  <a:pt x="669135" y="371852"/>
                </a:lnTo>
                <a:lnTo>
                  <a:pt x="660487" y="422414"/>
                </a:lnTo>
                <a:lnTo>
                  <a:pt x="648400" y="468303"/>
                </a:lnTo>
                <a:lnTo>
                  <a:pt x="631908" y="507548"/>
                </a:lnTo>
                <a:lnTo>
                  <a:pt x="578055" y="560498"/>
                </a:lnTo>
                <a:lnTo>
                  <a:pt x="538022" y="572492"/>
                </a:lnTo>
                <a:lnTo>
                  <a:pt x="491900" y="576408"/>
                </a:lnTo>
                <a:lnTo>
                  <a:pt x="1572001" y="576408"/>
                </a:lnTo>
                <a:lnTo>
                  <a:pt x="1536003" y="552402"/>
                </a:lnTo>
                <a:lnTo>
                  <a:pt x="1529330" y="550897"/>
                </a:lnTo>
                <a:lnTo>
                  <a:pt x="1139424" y="550897"/>
                </a:lnTo>
                <a:lnTo>
                  <a:pt x="1088340" y="548759"/>
                </a:lnTo>
                <a:lnTo>
                  <a:pt x="1043613" y="543324"/>
                </a:lnTo>
                <a:lnTo>
                  <a:pt x="981267" y="519128"/>
                </a:lnTo>
                <a:lnTo>
                  <a:pt x="949044" y="456654"/>
                </a:lnTo>
                <a:lnTo>
                  <a:pt x="940258" y="410809"/>
                </a:lnTo>
                <a:lnTo>
                  <a:pt x="934978" y="358674"/>
                </a:lnTo>
                <a:lnTo>
                  <a:pt x="932171" y="302835"/>
                </a:lnTo>
                <a:lnTo>
                  <a:pt x="930803" y="245880"/>
                </a:lnTo>
                <a:lnTo>
                  <a:pt x="929841" y="190394"/>
                </a:lnTo>
                <a:lnTo>
                  <a:pt x="928252" y="138964"/>
                </a:lnTo>
                <a:lnTo>
                  <a:pt x="925001" y="94177"/>
                </a:lnTo>
                <a:lnTo>
                  <a:pt x="909385" y="34877"/>
                </a:lnTo>
                <a:lnTo>
                  <a:pt x="856473" y="4463"/>
                </a:lnTo>
                <a:lnTo>
                  <a:pt x="836963" y="0"/>
                </a:lnTo>
                <a:close/>
              </a:path>
              <a:path w="1592579" h="846454">
                <a:moveTo>
                  <a:pt x="1419929" y="542202"/>
                </a:moveTo>
                <a:lnTo>
                  <a:pt x="1367178" y="543662"/>
                </a:lnTo>
                <a:lnTo>
                  <a:pt x="1252634" y="548719"/>
                </a:lnTo>
                <a:lnTo>
                  <a:pt x="1194858" y="550597"/>
                </a:lnTo>
                <a:lnTo>
                  <a:pt x="1139424" y="550897"/>
                </a:lnTo>
                <a:lnTo>
                  <a:pt x="1529330" y="550897"/>
                </a:lnTo>
                <a:lnTo>
                  <a:pt x="1506350" y="545713"/>
                </a:lnTo>
                <a:lnTo>
                  <a:pt x="1466989" y="542599"/>
                </a:lnTo>
                <a:lnTo>
                  <a:pt x="1419929" y="542202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00884" y="1870551"/>
            <a:ext cx="846455" cy="1592580"/>
          </a:xfrm>
          <a:custGeom>
            <a:avLst/>
            <a:gdLst/>
            <a:ahLst/>
            <a:cxnLst/>
            <a:rect l="l" t="t" r="r" b="b"/>
            <a:pathLst>
              <a:path w="846454" h="1592579">
                <a:moveTo>
                  <a:pt x="617705" y="0"/>
                </a:moveTo>
                <a:lnTo>
                  <a:pt x="580257" y="14852"/>
                </a:lnTo>
                <a:lnTo>
                  <a:pt x="552465" y="56546"/>
                </a:lnTo>
                <a:lnTo>
                  <a:pt x="542663" y="125560"/>
                </a:lnTo>
                <a:lnTo>
                  <a:pt x="542266" y="172620"/>
                </a:lnTo>
                <a:lnTo>
                  <a:pt x="543726" y="225371"/>
                </a:lnTo>
                <a:lnTo>
                  <a:pt x="546184" y="281806"/>
                </a:lnTo>
                <a:lnTo>
                  <a:pt x="548782" y="339915"/>
                </a:lnTo>
                <a:lnTo>
                  <a:pt x="550661" y="397690"/>
                </a:lnTo>
                <a:lnTo>
                  <a:pt x="550960" y="453125"/>
                </a:lnTo>
                <a:lnTo>
                  <a:pt x="548822" y="504209"/>
                </a:lnTo>
                <a:lnTo>
                  <a:pt x="543387" y="548936"/>
                </a:lnTo>
                <a:lnTo>
                  <a:pt x="519191" y="611282"/>
                </a:lnTo>
                <a:lnTo>
                  <a:pt x="456671" y="643505"/>
                </a:lnTo>
                <a:lnTo>
                  <a:pt x="410818" y="652291"/>
                </a:lnTo>
                <a:lnTo>
                  <a:pt x="358681" y="657571"/>
                </a:lnTo>
                <a:lnTo>
                  <a:pt x="302847" y="660378"/>
                </a:lnTo>
                <a:lnTo>
                  <a:pt x="190425" y="662708"/>
                </a:lnTo>
                <a:lnTo>
                  <a:pt x="139007" y="664297"/>
                </a:lnTo>
                <a:lnTo>
                  <a:pt x="94230" y="667547"/>
                </a:lnTo>
                <a:lnTo>
                  <a:pt x="34940" y="683164"/>
                </a:lnTo>
                <a:lnTo>
                  <a:pt x="4493" y="736076"/>
                </a:lnTo>
                <a:lnTo>
                  <a:pt x="0" y="755586"/>
                </a:lnTo>
                <a:lnTo>
                  <a:pt x="5232" y="780662"/>
                </a:lnTo>
                <a:lnTo>
                  <a:pt x="22120" y="818954"/>
                </a:lnTo>
                <a:lnTo>
                  <a:pt x="52593" y="878109"/>
                </a:lnTo>
                <a:lnTo>
                  <a:pt x="117935" y="897986"/>
                </a:lnTo>
                <a:lnTo>
                  <a:pt x="162315" y="903915"/>
                </a:lnTo>
                <a:lnTo>
                  <a:pt x="318640" y="917241"/>
                </a:lnTo>
                <a:lnTo>
                  <a:pt x="371909" y="923414"/>
                </a:lnTo>
                <a:lnTo>
                  <a:pt x="422475" y="932062"/>
                </a:lnTo>
                <a:lnTo>
                  <a:pt x="468365" y="944149"/>
                </a:lnTo>
                <a:lnTo>
                  <a:pt x="507611" y="960641"/>
                </a:lnTo>
                <a:lnTo>
                  <a:pt x="560558" y="1014494"/>
                </a:lnTo>
                <a:lnTo>
                  <a:pt x="572543" y="1054527"/>
                </a:lnTo>
                <a:lnTo>
                  <a:pt x="576444" y="1100649"/>
                </a:lnTo>
                <a:lnTo>
                  <a:pt x="574511" y="1150905"/>
                </a:lnTo>
                <a:lnTo>
                  <a:pt x="568991" y="1203340"/>
                </a:lnTo>
                <a:lnTo>
                  <a:pt x="562135" y="1256000"/>
                </a:lnTo>
                <a:lnTo>
                  <a:pt x="556189" y="1306930"/>
                </a:lnTo>
                <a:lnTo>
                  <a:pt x="553404" y="1354176"/>
                </a:lnTo>
                <a:lnTo>
                  <a:pt x="556028" y="1395783"/>
                </a:lnTo>
                <a:lnTo>
                  <a:pt x="566308" y="1429797"/>
                </a:lnTo>
                <a:lnTo>
                  <a:pt x="590546" y="1466937"/>
                </a:lnTo>
                <a:lnTo>
                  <a:pt x="623951" y="1502987"/>
                </a:lnTo>
                <a:lnTo>
                  <a:pt x="663285" y="1535759"/>
                </a:lnTo>
                <a:lnTo>
                  <a:pt x="705310" y="1563068"/>
                </a:lnTo>
                <a:lnTo>
                  <a:pt x="746787" y="1582727"/>
                </a:lnTo>
                <a:lnTo>
                  <a:pt x="784478" y="1592549"/>
                </a:lnTo>
                <a:lnTo>
                  <a:pt x="815145" y="1590350"/>
                </a:lnTo>
                <a:lnTo>
                  <a:pt x="835548" y="1573942"/>
                </a:lnTo>
                <a:lnTo>
                  <a:pt x="843211" y="1550054"/>
                </a:lnTo>
                <a:lnTo>
                  <a:pt x="846159" y="1515146"/>
                </a:lnTo>
                <a:lnTo>
                  <a:pt x="845196" y="1471251"/>
                </a:lnTo>
                <a:lnTo>
                  <a:pt x="841125" y="1420404"/>
                </a:lnTo>
                <a:lnTo>
                  <a:pt x="834747" y="1364639"/>
                </a:lnTo>
                <a:lnTo>
                  <a:pt x="826866" y="1305989"/>
                </a:lnTo>
                <a:lnTo>
                  <a:pt x="818285" y="1246489"/>
                </a:lnTo>
                <a:lnTo>
                  <a:pt x="809805" y="1188173"/>
                </a:lnTo>
                <a:lnTo>
                  <a:pt x="802230" y="1133075"/>
                </a:lnTo>
                <a:lnTo>
                  <a:pt x="796362" y="1083229"/>
                </a:lnTo>
                <a:lnTo>
                  <a:pt x="793003" y="1040669"/>
                </a:lnTo>
                <a:lnTo>
                  <a:pt x="790676" y="975834"/>
                </a:lnTo>
                <a:lnTo>
                  <a:pt x="790218" y="932062"/>
                </a:lnTo>
                <a:lnTo>
                  <a:pt x="790304" y="903915"/>
                </a:lnTo>
                <a:lnTo>
                  <a:pt x="790749" y="870330"/>
                </a:lnTo>
                <a:lnTo>
                  <a:pt x="792147" y="824186"/>
                </a:lnTo>
                <a:lnTo>
                  <a:pt x="793785" y="778796"/>
                </a:lnTo>
                <a:lnTo>
                  <a:pt x="796562" y="682518"/>
                </a:lnTo>
                <a:lnTo>
                  <a:pt x="798446" y="634349"/>
                </a:lnTo>
                <a:lnTo>
                  <a:pt x="800650" y="585296"/>
                </a:lnTo>
                <a:lnTo>
                  <a:pt x="802717" y="540209"/>
                </a:lnTo>
                <a:lnTo>
                  <a:pt x="804632" y="494231"/>
                </a:lnTo>
                <a:lnTo>
                  <a:pt x="806084" y="448976"/>
                </a:lnTo>
                <a:lnTo>
                  <a:pt x="808496" y="394242"/>
                </a:lnTo>
                <a:lnTo>
                  <a:pt x="812030" y="338764"/>
                </a:lnTo>
                <a:lnTo>
                  <a:pt x="814789" y="284695"/>
                </a:lnTo>
                <a:lnTo>
                  <a:pt x="814879" y="234185"/>
                </a:lnTo>
                <a:lnTo>
                  <a:pt x="810402" y="189388"/>
                </a:lnTo>
                <a:lnTo>
                  <a:pt x="798627" y="139038"/>
                </a:lnTo>
                <a:lnTo>
                  <a:pt x="781637" y="93487"/>
                </a:lnTo>
                <a:lnTo>
                  <a:pt x="758932" y="56675"/>
                </a:lnTo>
                <a:lnTo>
                  <a:pt x="698379" y="17239"/>
                </a:lnTo>
                <a:lnTo>
                  <a:pt x="659011" y="3593"/>
                </a:lnTo>
                <a:lnTo>
                  <a:pt x="617705" y="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74927" y="1504547"/>
            <a:ext cx="1019175" cy="1833245"/>
          </a:xfrm>
          <a:custGeom>
            <a:avLst/>
            <a:gdLst/>
            <a:ahLst/>
            <a:cxnLst/>
            <a:rect l="l" t="t" r="r" b="b"/>
            <a:pathLst>
              <a:path w="1019175" h="1833245">
                <a:moveTo>
                  <a:pt x="129594" y="0"/>
                </a:moveTo>
                <a:lnTo>
                  <a:pt x="67723" y="29154"/>
                </a:lnTo>
                <a:lnTo>
                  <a:pt x="45915" y="70379"/>
                </a:lnTo>
                <a:lnTo>
                  <a:pt x="31893" y="138437"/>
                </a:lnTo>
                <a:lnTo>
                  <a:pt x="27405" y="182469"/>
                </a:lnTo>
                <a:lnTo>
                  <a:pt x="24325" y="231668"/>
                </a:lnTo>
                <a:lnTo>
                  <a:pt x="22445" y="284908"/>
                </a:lnTo>
                <a:lnTo>
                  <a:pt x="21562" y="341063"/>
                </a:lnTo>
                <a:lnTo>
                  <a:pt x="21467" y="399007"/>
                </a:lnTo>
                <a:lnTo>
                  <a:pt x="21956" y="457614"/>
                </a:lnTo>
                <a:lnTo>
                  <a:pt x="22821" y="515758"/>
                </a:lnTo>
                <a:lnTo>
                  <a:pt x="24860" y="626151"/>
                </a:lnTo>
                <a:lnTo>
                  <a:pt x="25620" y="676149"/>
                </a:lnTo>
                <a:lnTo>
                  <a:pt x="25934" y="721179"/>
                </a:lnTo>
                <a:lnTo>
                  <a:pt x="25595" y="760116"/>
                </a:lnTo>
                <a:lnTo>
                  <a:pt x="24392" y="833707"/>
                </a:lnTo>
                <a:lnTo>
                  <a:pt x="24085" y="876744"/>
                </a:lnTo>
                <a:lnTo>
                  <a:pt x="23988" y="1001859"/>
                </a:lnTo>
                <a:lnTo>
                  <a:pt x="23055" y="1069107"/>
                </a:lnTo>
                <a:lnTo>
                  <a:pt x="21408" y="1118003"/>
                </a:lnTo>
                <a:lnTo>
                  <a:pt x="19198" y="1166144"/>
                </a:lnTo>
                <a:lnTo>
                  <a:pt x="16705" y="1213538"/>
                </a:lnTo>
                <a:lnTo>
                  <a:pt x="14212" y="1260190"/>
                </a:lnTo>
                <a:lnTo>
                  <a:pt x="12001" y="1306109"/>
                </a:lnTo>
                <a:lnTo>
                  <a:pt x="10355" y="1351301"/>
                </a:lnTo>
                <a:lnTo>
                  <a:pt x="7461" y="1406097"/>
                </a:lnTo>
                <a:lnTo>
                  <a:pt x="3299" y="1461612"/>
                </a:lnTo>
                <a:lnTo>
                  <a:pt x="77" y="1515701"/>
                </a:lnTo>
                <a:lnTo>
                  <a:pt x="0" y="1566217"/>
                </a:lnTo>
                <a:lnTo>
                  <a:pt x="5275" y="1611016"/>
                </a:lnTo>
                <a:lnTo>
                  <a:pt x="14462" y="1660078"/>
                </a:lnTo>
                <a:lnTo>
                  <a:pt x="26865" y="1703377"/>
                </a:lnTo>
                <a:lnTo>
                  <a:pt x="52030" y="1739675"/>
                </a:lnTo>
                <a:lnTo>
                  <a:pt x="99509" y="1767734"/>
                </a:lnTo>
                <a:lnTo>
                  <a:pt x="174371" y="1793173"/>
                </a:lnTo>
                <a:lnTo>
                  <a:pt x="222840" y="1806906"/>
                </a:lnTo>
                <a:lnTo>
                  <a:pt x="275147" y="1819201"/>
                </a:lnTo>
                <a:lnTo>
                  <a:pt x="328652" y="1828469"/>
                </a:lnTo>
                <a:lnTo>
                  <a:pt x="380715" y="1833125"/>
                </a:lnTo>
                <a:lnTo>
                  <a:pt x="428695" y="1831581"/>
                </a:lnTo>
                <a:lnTo>
                  <a:pt x="469951" y="1822251"/>
                </a:lnTo>
                <a:lnTo>
                  <a:pt x="519474" y="1778339"/>
                </a:lnTo>
                <a:lnTo>
                  <a:pt x="535826" y="1700335"/>
                </a:lnTo>
                <a:lnTo>
                  <a:pt x="537603" y="1651847"/>
                </a:lnTo>
                <a:lnTo>
                  <a:pt x="537149" y="1599906"/>
                </a:lnTo>
                <a:lnTo>
                  <a:pt x="535992" y="1546664"/>
                </a:lnTo>
                <a:lnTo>
                  <a:pt x="535658" y="1494275"/>
                </a:lnTo>
                <a:lnTo>
                  <a:pt x="537674" y="1444893"/>
                </a:lnTo>
                <a:lnTo>
                  <a:pt x="543567" y="1400670"/>
                </a:lnTo>
                <a:lnTo>
                  <a:pt x="554864" y="1363760"/>
                </a:lnTo>
                <a:lnTo>
                  <a:pt x="606460" y="1315782"/>
                </a:lnTo>
                <a:lnTo>
                  <a:pt x="650177" y="1306138"/>
                </a:lnTo>
                <a:lnTo>
                  <a:pt x="701197" y="1304668"/>
                </a:lnTo>
                <a:lnTo>
                  <a:pt x="993997" y="1304668"/>
                </a:lnTo>
                <a:lnTo>
                  <a:pt x="1004033" y="1277280"/>
                </a:lnTo>
                <a:lnTo>
                  <a:pt x="1013919" y="1247273"/>
                </a:lnTo>
                <a:lnTo>
                  <a:pt x="1018836" y="1212480"/>
                </a:lnTo>
                <a:lnTo>
                  <a:pt x="1017932" y="1159917"/>
                </a:lnTo>
                <a:lnTo>
                  <a:pt x="1010353" y="1076600"/>
                </a:lnTo>
                <a:lnTo>
                  <a:pt x="982378" y="1017813"/>
                </a:lnTo>
                <a:lnTo>
                  <a:pt x="922869" y="992699"/>
                </a:lnTo>
                <a:lnTo>
                  <a:pt x="916347" y="992011"/>
                </a:lnTo>
                <a:lnTo>
                  <a:pt x="714906" y="992011"/>
                </a:lnTo>
                <a:lnTo>
                  <a:pt x="675170" y="989534"/>
                </a:lnTo>
                <a:lnTo>
                  <a:pt x="609557" y="969253"/>
                </a:lnTo>
                <a:lnTo>
                  <a:pt x="573269" y="915832"/>
                </a:lnTo>
                <a:lnTo>
                  <a:pt x="562460" y="876744"/>
                </a:lnTo>
                <a:lnTo>
                  <a:pt x="553952" y="831847"/>
                </a:lnTo>
                <a:lnTo>
                  <a:pt x="547441" y="782048"/>
                </a:lnTo>
                <a:lnTo>
                  <a:pt x="542626" y="728255"/>
                </a:lnTo>
                <a:lnTo>
                  <a:pt x="539203" y="671377"/>
                </a:lnTo>
                <a:lnTo>
                  <a:pt x="536871" y="612322"/>
                </a:lnTo>
                <a:lnTo>
                  <a:pt x="535325" y="551997"/>
                </a:lnTo>
                <a:lnTo>
                  <a:pt x="534265" y="491310"/>
                </a:lnTo>
                <a:lnTo>
                  <a:pt x="533387" y="431169"/>
                </a:lnTo>
                <a:lnTo>
                  <a:pt x="532388" y="372483"/>
                </a:lnTo>
                <a:lnTo>
                  <a:pt x="530967" y="316159"/>
                </a:lnTo>
                <a:lnTo>
                  <a:pt x="528820" y="263105"/>
                </a:lnTo>
                <a:lnTo>
                  <a:pt x="525645" y="214228"/>
                </a:lnTo>
                <a:lnTo>
                  <a:pt x="521139" y="170438"/>
                </a:lnTo>
                <a:lnTo>
                  <a:pt x="515000" y="132642"/>
                </a:lnTo>
                <a:lnTo>
                  <a:pt x="481783" y="49381"/>
                </a:lnTo>
                <a:lnTo>
                  <a:pt x="457300" y="25675"/>
                </a:lnTo>
                <a:lnTo>
                  <a:pt x="275150" y="25675"/>
                </a:lnTo>
                <a:lnTo>
                  <a:pt x="240604" y="20294"/>
                </a:lnTo>
                <a:lnTo>
                  <a:pt x="203611" y="11144"/>
                </a:lnTo>
                <a:lnTo>
                  <a:pt x="165998" y="2842"/>
                </a:lnTo>
                <a:lnTo>
                  <a:pt x="129594" y="0"/>
                </a:lnTo>
                <a:close/>
              </a:path>
              <a:path w="1019175" h="1833245">
                <a:moveTo>
                  <a:pt x="993997" y="1304668"/>
                </a:moveTo>
                <a:lnTo>
                  <a:pt x="701197" y="1304668"/>
                </a:lnTo>
                <a:lnTo>
                  <a:pt x="756472" y="1308658"/>
                </a:lnTo>
                <a:lnTo>
                  <a:pt x="867600" y="1322157"/>
                </a:lnTo>
                <a:lnTo>
                  <a:pt x="917359" y="1326237"/>
                </a:lnTo>
                <a:lnTo>
                  <a:pt x="959186" y="1324919"/>
                </a:lnTo>
                <a:lnTo>
                  <a:pt x="990033" y="1315487"/>
                </a:lnTo>
                <a:lnTo>
                  <a:pt x="993997" y="1304668"/>
                </a:lnTo>
                <a:close/>
              </a:path>
              <a:path w="1019175" h="1833245">
                <a:moveTo>
                  <a:pt x="843829" y="988271"/>
                </a:moveTo>
                <a:lnTo>
                  <a:pt x="757262" y="991545"/>
                </a:lnTo>
                <a:lnTo>
                  <a:pt x="714906" y="992011"/>
                </a:lnTo>
                <a:lnTo>
                  <a:pt x="916347" y="992011"/>
                </a:lnTo>
                <a:lnTo>
                  <a:pt x="885041" y="988711"/>
                </a:lnTo>
                <a:lnTo>
                  <a:pt x="843829" y="988271"/>
                </a:lnTo>
                <a:close/>
              </a:path>
              <a:path w="1019175" h="1833245">
                <a:moveTo>
                  <a:pt x="418020" y="8692"/>
                </a:moveTo>
                <a:lnTo>
                  <a:pt x="382155" y="9096"/>
                </a:lnTo>
                <a:lnTo>
                  <a:pt x="345470" y="15819"/>
                </a:lnTo>
                <a:lnTo>
                  <a:pt x="309342" y="23224"/>
                </a:lnTo>
                <a:lnTo>
                  <a:pt x="275150" y="25675"/>
                </a:lnTo>
                <a:lnTo>
                  <a:pt x="457300" y="25675"/>
                </a:lnTo>
                <a:lnTo>
                  <a:pt x="451689" y="20241"/>
                </a:lnTo>
                <a:lnTo>
                  <a:pt x="418020" y="8692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09465" y="6427114"/>
            <a:ext cx="9251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r>
              <a:rPr kumimoji="0" sz="1200" b="0" i="0" u="none" strike="noStrike" kern="1200" cap="none" spc="-7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02243" y="6427114"/>
            <a:ext cx="306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4-32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641729" y="356997"/>
            <a:ext cx="55568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i="0" spc="-5" dirty="0">
                <a:solidFill>
                  <a:srgbClr val="000000"/>
                </a:solidFill>
                <a:latin typeface="Calibri"/>
                <a:cs typeface="Calibri"/>
              </a:rPr>
              <a:t>IP </a:t>
            </a:r>
            <a:r>
              <a:rPr i="0" spc="-10" dirty="0">
                <a:solidFill>
                  <a:srgbClr val="000000"/>
                </a:solidFill>
                <a:latin typeface="Calibri"/>
                <a:cs typeface="Calibri"/>
              </a:rPr>
              <a:t>addressing:</a:t>
            </a:r>
            <a:r>
              <a:rPr i="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i="0" spc="-15" dirty="0">
                <a:solidFill>
                  <a:srgbClr val="000000"/>
                </a:solidFill>
                <a:latin typeface="Calibri"/>
                <a:cs typeface="Calibri"/>
              </a:rPr>
              <a:t>introduction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55142" y="1417065"/>
            <a:ext cx="2883535" cy="77914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ts val="2810"/>
              </a:lnSpc>
              <a:spcBef>
                <a:spcPts val="4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1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Q: how are</a:t>
            </a:r>
            <a:r>
              <a:rPr kumimoji="0" sz="2600" b="0" i="1" u="none" strike="noStrike" kern="1200" cap="none" spc="-9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600" b="0" i="1" u="none" strike="noStrike" kern="1200" cap="none" spc="-1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interfaces  </a:t>
            </a:r>
            <a:r>
              <a:rPr kumimoji="0" sz="2600" b="0" i="1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actually</a:t>
            </a:r>
            <a:r>
              <a:rPr kumimoji="0" sz="2600" b="0" i="1" u="none" strike="noStrike" kern="1200" cap="none" spc="-2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600" b="0" i="1" u="none" strike="noStrike" kern="1200" cap="none" spc="-1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connected?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5142" y="2209545"/>
            <a:ext cx="3268979" cy="77978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ts val="2810"/>
              </a:lnSpc>
              <a:spcBef>
                <a:spcPts val="4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6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A: </a:t>
            </a:r>
            <a:r>
              <a:rPr kumimoji="0" sz="26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we’ll </a:t>
            </a:r>
            <a:r>
              <a:rPr kumimoji="0" sz="2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learn </a:t>
            </a:r>
            <a:r>
              <a:rPr kumimoji="0" sz="26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about</a:t>
            </a:r>
            <a:r>
              <a:rPr kumimoji="0" sz="2600" b="0" i="1" u="none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6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that  </a:t>
            </a:r>
            <a:r>
              <a:rPr kumimoji="0" sz="2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in.</a:t>
            </a:r>
            <a:r>
              <a:rPr kumimoji="0" sz="2600" b="0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PRACTICAL</a:t>
            </a: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980051" y="1816100"/>
            <a:ext cx="390525" cy="6350"/>
          </a:xfrm>
          <a:custGeom>
            <a:avLst/>
            <a:gdLst/>
            <a:ahLst/>
            <a:cxnLst/>
            <a:rect l="l" t="t" r="r" b="b"/>
            <a:pathLst>
              <a:path w="390525" h="6350">
                <a:moveTo>
                  <a:pt x="0" y="0"/>
                </a:moveTo>
                <a:lnTo>
                  <a:pt x="390525" y="63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14976" y="2555875"/>
            <a:ext cx="278130" cy="3175"/>
          </a:xfrm>
          <a:custGeom>
            <a:avLst/>
            <a:gdLst/>
            <a:ahLst/>
            <a:cxnLst/>
            <a:rect l="l" t="t" r="r" b="b"/>
            <a:pathLst>
              <a:path w="278129" h="3175">
                <a:moveTo>
                  <a:pt x="0" y="3175"/>
                </a:moveTo>
                <a:lnTo>
                  <a:pt x="277749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26025" y="3087623"/>
            <a:ext cx="422275" cy="5080"/>
          </a:xfrm>
          <a:custGeom>
            <a:avLst/>
            <a:gdLst/>
            <a:ahLst/>
            <a:cxnLst/>
            <a:rect l="l" t="t" r="r" b="b"/>
            <a:pathLst>
              <a:path w="422275" h="5080">
                <a:moveTo>
                  <a:pt x="0" y="0"/>
                </a:moveTo>
                <a:lnTo>
                  <a:pt x="422275" y="48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780151" y="2663825"/>
            <a:ext cx="561975" cy="1905"/>
          </a:xfrm>
          <a:custGeom>
            <a:avLst/>
            <a:gdLst/>
            <a:ahLst/>
            <a:cxnLst/>
            <a:rect l="l" t="t" r="r" b="b"/>
            <a:pathLst>
              <a:path w="561975" h="1905">
                <a:moveTo>
                  <a:pt x="0" y="0"/>
                </a:moveTo>
                <a:lnTo>
                  <a:pt x="561975" y="16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27626" y="1306829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223.1.1.1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94201" y="2267458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223.1.1.2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32401" y="3262960"/>
            <a:ext cx="6064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223.1.1.3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32728" y="2393060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223.1.1.4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854825" y="2668651"/>
            <a:ext cx="581025" cy="5080"/>
          </a:xfrm>
          <a:custGeom>
            <a:avLst/>
            <a:gdLst/>
            <a:ahLst/>
            <a:cxnLst/>
            <a:rect l="l" t="t" r="r" b="b"/>
            <a:pathLst>
              <a:path w="581025" h="5080">
                <a:moveTo>
                  <a:pt x="0" y="0"/>
                </a:moveTo>
                <a:lnTo>
                  <a:pt x="581025" y="469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09358" y="2402585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223.1.2.9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878826" y="1978025"/>
            <a:ext cx="234950" cy="6350"/>
          </a:xfrm>
          <a:custGeom>
            <a:avLst/>
            <a:gdLst/>
            <a:ahLst/>
            <a:cxnLst/>
            <a:rect l="l" t="t" r="r" b="b"/>
            <a:pathLst>
              <a:path w="234950" h="6350">
                <a:moveTo>
                  <a:pt x="0" y="0"/>
                </a:moveTo>
                <a:lnTo>
                  <a:pt x="234950" y="63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878826" y="3249548"/>
            <a:ext cx="234950" cy="6985"/>
          </a:xfrm>
          <a:custGeom>
            <a:avLst/>
            <a:gdLst/>
            <a:ahLst/>
            <a:cxnLst/>
            <a:rect l="l" t="t" r="r" b="b"/>
            <a:pathLst>
              <a:path w="234950" h="6985">
                <a:moveTo>
                  <a:pt x="0" y="0"/>
                </a:moveTo>
                <a:lnTo>
                  <a:pt x="234950" y="647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538084" y="3374263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223.1.2.2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329931" y="1767332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223.1.2.1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616700" y="3006725"/>
            <a:ext cx="0" cy="182880"/>
          </a:xfrm>
          <a:custGeom>
            <a:avLst/>
            <a:gdLst/>
            <a:ahLst/>
            <a:cxnLst/>
            <a:rect l="l" t="t" r="r" b="b"/>
            <a:pathLst>
              <a:path h="182880">
                <a:moveTo>
                  <a:pt x="0" y="0"/>
                </a:moveTo>
                <a:lnTo>
                  <a:pt x="0" y="18249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616700" y="3370198"/>
            <a:ext cx="0" cy="394335"/>
          </a:xfrm>
          <a:custGeom>
            <a:avLst/>
            <a:gdLst/>
            <a:ahLst/>
            <a:cxnLst/>
            <a:rect l="l" t="t" r="r" b="b"/>
            <a:pathLst>
              <a:path h="394335">
                <a:moveTo>
                  <a:pt x="0" y="0"/>
                </a:moveTo>
                <a:lnTo>
                  <a:pt x="0" y="39382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003925" y="4279900"/>
            <a:ext cx="3175" cy="241300"/>
          </a:xfrm>
          <a:custGeom>
            <a:avLst/>
            <a:gdLst/>
            <a:ahLst/>
            <a:cxnLst/>
            <a:rect l="l" t="t" r="r" b="b"/>
            <a:pathLst>
              <a:path w="3175" h="241300">
                <a:moveTo>
                  <a:pt x="3175" y="24130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180326" y="4284598"/>
            <a:ext cx="3175" cy="241300"/>
          </a:xfrm>
          <a:custGeom>
            <a:avLst/>
            <a:gdLst/>
            <a:ahLst/>
            <a:cxnLst/>
            <a:rect l="l" t="t" r="r" b="b"/>
            <a:pathLst>
              <a:path w="3175" h="241300">
                <a:moveTo>
                  <a:pt x="3175" y="24130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291831" y="4369765"/>
            <a:ext cx="60642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223.1.3.2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48883" y="4374642"/>
            <a:ext cx="605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223.1.3.1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193282" y="3126435"/>
            <a:ext cx="68389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223.1.3.27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373626" y="1528699"/>
            <a:ext cx="641350" cy="55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646803" y="1582419"/>
            <a:ext cx="311912" cy="2557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368800" y="2127250"/>
            <a:ext cx="641350" cy="55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642103" y="2180844"/>
            <a:ext cx="311785" cy="2559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397375" y="2736850"/>
            <a:ext cx="641350" cy="55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670678" y="2790444"/>
            <a:ext cx="311785" cy="2559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056626" y="1685925"/>
            <a:ext cx="641350" cy="558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12759" y="1739519"/>
            <a:ext cx="311912" cy="2559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070850" y="2965450"/>
            <a:ext cx="641350" cy="558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7110" y="3019044"/>
            <a:ext cx="311785" cy="2559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972300" y="4489450"/>
            <a:ext cx="641350" cy="558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028560" y="4543044"/>
            <a:ext cx="311785" cy="25590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808726" y="4530725"/>
            <a:ext cx="641350" cy="558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864859" y="4584319"/>
            <a:ext cx="311912" cy="2559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240398" y="2781807"/>
            <a:ext cx="692276" cy="19799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240398" y="2781807"/>
            <a:ext cx="692785" cy="198120"/>
          </a:xfrm>
          <a:custGeom>
            <a:avLst/>
            <a:gdLst/>
            <a:ahLst/>
            <a:cxnLst/>
            <a:rect l="l" t="t" r="r" b="b"/>
            <a:pathLst>
              <a:path w="692784" h="198119">
                <a:moveTo>
                  <a:pt x="0" y="98932"/>
                </a:moveTo>
                <a:lnTo>
                  <a:pt x="27197" y="60436"/>
                </a:lnTo>
                <a:lnTo>
                  <a:pt x="101377" y="28987"/>
                </a:lnTo>
                <a:lnTo>
                  <a:pt x="152610" y="16903"/>
                </a:lnTo>
                <a:lnTo>
                  <a:pt x="211419" y="7778"/>
                </a:lnTo>
                <a:lnTo>
                  <a:pt x="276413" y="2011"/>
                </a:lnTo>
                <a:lnTo>
                  <a:pt x="346201" y="0"/>
                </a:lnTo>
                <a:lnTo>
                  <a:pt x="415949" y="2011"/>
                </a:lnTo>
                <a:lnTo>
                  <a:pt x="480911" y="7778"/>
                </a:lnTo>
                <a:lnTo>
                  <a:pt x="539697" y="16903"/>
                </a:lnTo>
                <a:lnTo>
                  <a:pt x="590915" y="28987"/>
                </a:lnTo>
                <a:lnTo>
                  <a:pt x="633173" y="43631"/>
                </a:lnTo>
                <a:lnTo>
                  <a:pt x="685246" y="79002"/>
                </a:lnTo>
                <a:lnTo>
                  <a:pt x="692276" y="98932"/>
                </a:lnTo>
                <a:lnTo>
                  <a:pt x="685246" y="118904"/>
                </a:lnTo>
                <a:lnTo>
                  <a:pt x="665081" y="137503"/>
                </a:lnTo>
                <a:lnTo>
                  <a:pt x="590915" y="168989"/>
                </a:lnTo>
                <a:lnTo>
                  <a:pt x="539697" y="181082"/>
                </a:lnTo>
                <a:lnTo>
                  <a:pt x="480911" y="190212"/>
                </a:lnTo>
                <a:lnTo>
                  <a:pt x="415949" y="195981"/>
                </a:lnTo>
                <a:lnTo>
                  <a:pt x="346201" y="197992"/>
                </a:lnTo>
                <a:lnTo>
                  <a:pt x="276413" y="195981"/>
                </a:lnTo>
                <a:lnTo>
                  <a:pt x="211419" y="190212"/>
                </a:lnTo>
                <a:lnTo>
                  <a:pt x="152610" y="181082"/>
                </a:lnTo>
                <a:lnTo>
                  <a:pt x="101377" y="168989"/>
                </a:lnTo>
                <a:lnTo>
                  <a:pt x="59110" y="154330"/>
                </a:lnTo>
                <a:lnTo>
                  <a:pt x="7031" y="118904"/>
                </a:lnTo>
                <a:lnTo>
                  <a:pt x="0" y="98932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237351" y="2624201"/>
            <a:ext cx="698423" cy="2580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237351" y="2624201"/>
            <a:ext cx="693420" cy="232410"/>
          </a:xfrm>
          <a:custGeom>
            <a:avLst/>
            <a:gdLst/>
            <a:ahLst/>
            <a:cxnLst/>
            <a:rect l="l" t="t" r="r" b="b"/>
            <a:pathLst>
              <a:path w="693420" h="232410">
                <a:moveTo>
                  <a:pt x="0" y="116077"/>
                </a:moveTo>
                <a:lnTo>
                  <a:pt x="27239" y="70883"/>
                </a:lnTo>
                <a:lnTo>
                  <a:pt x="101520" y="33988"/>
                </a:lnTo>
                <a:lnTo>
                  <a:pt x="152815" y="19817"/>
                </a:lnTo>
                <a:lnTo>
                  <a:pt x="211687" y="9118"/>
                </a:lnTo>
                <a:lnTo>
                  <a:pt x="276741" y="2357"/>
                </a:lnTo>
                <a:lnTo>
                  <a:pt x="346582" y="0"/>
                </a:lnTo>
                <a:lnTo>
                  <a:pt x="416466" y="2357"/>
                </a:lnTo>
                <a:lnTo>
                  <a:pt x="481552" y="9118"/>
                </a:lnTo>
                <a:lnTo>
                  <a:pt x="540446" y="19817"/>
                </a:lnTo>
                <a:lnTo>
                  <a:pt x="591756" y="33988"/>
                </a:lnTo>
                <a:lnTo>
                  <a:pt x="634089" y="51165"/>
                </a:lnTo>
                <a:lnTo>
                  <a:pt x="686250" y="92676"/>
                </a:lnTo>
                <a:lnTo>
                  <a:pt x="693293" y="116077"/>
                </a:lnTo>
                <a:lnTo>
                  <a:pt x="686250" y="139484"/>
                </a:lnTo>
                <a:lnTo>
                  <a:pt x="666051" y="161291"/>
                </a:lnTo>
                <a:lnTo>
                  <a:pt x="591756" y="198231"/>
                </a:lnTo>
                <a:lnTo>
                  <a:pt x="540446" y="212425"/>
                </a:lnTo>
                <a:lnTo>
                  <a:pt x="481552" y="223144"/>
                </a:lnTo>
                <a:lnTo>
                  <a:pt x="416466" y="229920"/>
                </a:lnTo>
                <a:lnTo>
                  <a:pt x="346582" y="232283"/>
                </a:lnTo>
                <a:lnTo>
                  <a:pt x="276741" y="229920"/>
                </a:lnTo>
                <a:lnTo>
                  <a:pt x="211687" y="223144"/>
                </a:lnTo>
                <a:lnTo>
                  <a:pt x="152815" y="212425"/>
                </a:lnTo>
                <a:lnTo>
                  <a:pt x="101520" y="198231"/>
                </a:lnTo>
                <a:lnTo>
                  <a:pt x="59197" y="181030"/>
                </a:lnTo>
                <a:lnTo>
                  <a:pt x="7042" y="139484"/>
                </a:lnTo>
                <a:lnTo>
                  <a:pt x="0" y="116077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376542" y="2684398"/>
            <a:ext cx="392430" cy="107950"/>
          </a:xfrm>
          <a:custGeom>
            <a:avLst/>
            <a:gdLst/>
            <a:ahLst/>
            <a:cxnLst/>
            <a:rect l="l" t="t" r="r" b="b"/>
            <a:pathLst>
              <a:path w="392429" h="107950">
                <a:moveTo>
                  <a:pt x="0" y="107441"/>
                </a:moveTo>
                <a:lnTo>
                  <a:pt x="121412" y="107441"/>
                </a:lnTo>
                <a:lnTo>
                  <a:pt x="242697" y="0"/>
                </a:lnTo>
                <a:lnTo>
                  <a:pt x="39192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394322" y="2684398"/>
            <a:ext cx="356870" cy="107950"/>
          </a:xfrm>
          <a:custGeom>
            <a:avLst/>
            <a:gdLst/>
            <a:ahLst/>
            <a:cxnLst/>
            <a:rect l="l" t="t" r="r" b="b"/>
            <a:pathLst>
              <a:path w="356870" h="107950">
                <a:moveTo>
                  <a:pt x="0" y="0"/>
                </a:moveTo>
                <a:lnTo>
                  <a:pt x="121284" y="0"/>
                </a:lnTo>
                <a:lnTo>
                  <a:pt x="242697" y="107441"/>
                </a:lnTo>
                <a:lnTo>
                  <a:pt x="356361" y="107441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240398" y="2733167"/>
            <a:ext cx="0" cy="156210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621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930643" y="2740279"/>
            <a:ext cx="0" cy="153670"/>
          </a:xfrm>
          <a:custGeom>
            <a:avLst/>
            <a:gdLst/>
            <a:ahLst/>
            <a:cxnLst/>
            <a:rect l="l" t="t" r="r" b="b"/>
            <a:pathLst>
              <a:path h="153669">
                <a:moveTo>
                  <a:pt x="0" y="0"/>
                </a:moveTo>
                <a:lnTo>
                  <a:pt x="0" y="15341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28650" y="911288"/>
            <a:ext cx="5484749" cy="17303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278501" y="2485961"/>
            <a:ext cx="509587" cy="28733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369940" y="1817751"/>
            <a:ext cx="0" cy="681355"/>
          </a:xfrm>
          <a:custGeom>
            <a:avLst/>
            <a:gdLst/>
            <a:ahLst/>
            <a:cxnLst/>
            <a:rect l="l" t="t" r="r" b="b"/>
            <a:pathLst>
              <a:path h="681355">
                <a:moveTo>
                  <a:pt x="0" y="0"/>
                </a:moveTo>
                <a:lnTo>
                  <a:pt x="0" y="681101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443728" y="2769997"/>
            <a:ext cx="0" cy="327660"/>
          </a:xfrm>
          <a:custGeom>
            <a:avLst/>
            <a:gdLst/>
            <a:ahLst/>
            <a:cxnLst/>
            <a:rect l="l" t="t" r="r" b="b"/>
            <a:pathLst>
              <a:path h="327660">
                <a:moveTo>
                  <a:pt x="0" y="327151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93268" y="3676650"/>
            <a:ext cx="406082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A: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wired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Ethernet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interfaces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connected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by Ethernet</a:t>
            </a: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switches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060825" y="2616200"/>
            <a:ext cx="1433830" cy="1420495"/>
          </a:xfrm>
          <a:custGeom>
            <a:avLst/>
            <a:gdLst/>
            <a:ahLst/>
            <a:cxnLst/>
            <a:rect l="l" t="t" r="r" b="b"/>
            <a:pathLst>
              <a:path w="1433829" h="1420495">
                <a:moveTo>
                  <a:pt x="1433576" y="0"/>
                </a:moveTo>
                <a:lnTo>
                  <a:pt x="0" y="142049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312280" y="3790937"/>
            <a:ext cx="587413" cy="48693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408678" y="5551728"/>
            <a:ext cx="387286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A: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wireless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WiFi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interfaces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connected  by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WiFi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base</a:t>
            </a:r>
            <a:r>
              <a:rPr kumimoji="0" sz="20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983226" y="4209541"/>
            <a:ext cx="1433195" cy="1421130"/>
          </a:xfrm>
          <a:custGeom>
            <a:avLst/>
            <a:gdLst/>
            <a:ahLst/>
            <a:cxnLst/>
            <a:rect l="l" t="t" r="r" b="b"/>
            <a:pathLst>
              <a:path w="1433195" h="1421129">
                <a:moveTo>
                  <a:pt x="1432940" y="0"/>
                </a:moveTo>
                <a:lnTo>
                  <a:pt x="0" y="142099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18566" y="4792471"/>
            <a:ext cx="3180080" cy="1245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1" u="none" strike="noStrike" kern="1200" cap="none" spc="-1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2000" b="0" i="1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now: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don’t need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worry 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about how one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interface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connected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another (with no  intervening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router)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9305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33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4202" y="2099600"/>
            <a:ext cx="7624495" cy="13222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67702" y="3804115"/>
            <a:ext cx="5899897" cy="22356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92847" y="5758548"/>
            <a:ext cx="175260" cy="337820"/>
          </a:xfrm>
          <a:custGeom>
            <a:avLst/>
            <a:gdLst/>
            <a:ahLst/>
            <a:cxnLst/>
            <a:rect l="l" t="t" r="r" b="b"/>
            <a:pathLst>
              <a:path w="175259" h="337820">
                <a:moveTo>
                  <a:pt x="0" y="337451"/>
                </a:moveTo>
                <a:lnTo>
                  <a:pt x="174815" y="337451"/>
                </a:lnTo>
                <a:lnTo>
                  <a:pt x="174815" y="0"/>
                </a:lnTo>
                <a:lnTo>
                  <a:pt x="0" y="0"/>
                </a:lnTo>
                <a:lnTo>
                  <a:pt x="0" y="3374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92847" y="5758548"/>
            <a:ext cx="175260" cy="337820"/>
          </a:xfrm>
          <a:custGeom>
            <a:avLst/>
            <a:gdLst/>
            <a:ahLst/>
            <a:cxnLst/>
            <a:rect l="l" t="t" r="r" b="b"/>
            <a:pathLst>
              <a:path w="175259" h="337820">
                <a:moveTo>
                  <a:pt x="0" y="337451"/>
                </a:moveTo>
                <a:lnTo>
                  <a:pt x="174815" y="337451"/>
                </a:lnTo>
                <a:lnTo>
                  <a:pt x="174815" y="0"/>
                </a:lnTo>
                <a:lnTo>
                  <a:pt x="0" y="0"/>
                </a:lnTo>
                <a:lnTo>
                  <a:pt x="0" y="337451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17573" y="1275334"/>
            <a:ext cx="53905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IP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as a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32-Bit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Binary</a:t>
            </a:r>
            <a:r>
              <a:rPr kumimoji="0" sz="2800" b="0" i="0" u="none" strike="noStrike" kern="1200" cap="none" spc="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Number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9740" y="157988"/>
            <a:ext cx="46996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Internet </a:t>
            </a: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IP</a:t>
            </a:r>
            <a:r>
              <a:rPr kumimoji="0" sz="3600" b="1" i="0" u="none" strike="noStrike" kern="1200" cap="none" spc="-229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600" b="1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Addresses</a:t>
            </a:r>
            <a:endParaRPr kumimoji="0" sz="3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9407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34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8502" y="496646"/>
            <a:ext cx="76092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i="0" spc="-10" dirty="0">
                <a:solidFill>
                  <a:srgbClr val="000000"/>
                </a:solidFill>
                <a:latin typeface="Calibri"/>
                <a:cs typeface="Calibri"/>
              </a:rPr>
              <a:t>Decimal </a:t>
            </a:r>
            <a:r>
              <a:rPr i="0" spc="-20" dirty="0">
                <a:solidFill>
                  <a:srgbClr val="000000"/>
                </a:solidFill>
                <a:latin typeface="Calibri"/>
                <a:cs typeface="Calibri"/>
              </a:rPr>
              <a:t>Equivalents </a:t>
            </a:r>
            <a:r>
              <a:rPr i="0" spc="-5" dirty="0">
                <a:solidFill>
                  <a:srgbClr val="000000"/>
                </a:solidFill>
                <a:latin typeface="Calibri"/>
                <a:cs typeface="Calibri"/>
              </a:rPr>
              <a:t>of </a:t>
            </a:r>
            <a:r>
              <a:rPr i="0" spc="0" dirty="0">
                <a:solidFill>
                  <a:srgbClr val="000000"/>
                </a:solidFill>
                <a:latin typeface="Calibri"/>
                <a:cs typeface="Calibri"/>
              </a:rPr>
              <a:t>8-Bit</a:t>
            </a:r>
            <a:r>
              <a:rPr i="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i="0" spc="-35" dirty="0">
                <a:solidFill>
                  <a:srgbClr val="000000"/>
                </a:solidFill>
                <a:latin typeface="Calibri"/>
                <a:cs typeface="Calibri"/>
              </a:rPr>
              <a:t>Patterns</a:t>
            </a:r>
          </a:p>
        </p:txBody>
      </p:sp>
      <p:sp>
        <p:nvSpPr>
          <p:cNvPr id="4" name="object 4"/>
          <p:cNvSpPr/>
          <p:nvPr/>
        </p:nvSpPr>
        <p:spPr>
          <a:xfrm>
            <a:off x="1347706" y="1728777"/>
            <a:ext cx="6080663" cy="44466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199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35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56869" y="1733020"/>
            <a:ext cx="7290652" cy="15995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56879" y="3852470"/>
            <a:ext cx="7292281" cy="16138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39774" y="461594"/>
            <a:ext cx="70599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Binary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and Decimal</a:t>
            </a:r>
            <a:r>
              <a:rPr sz="4400" i="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spc="-20" dirty="0">
                <a:solidFill>
                  <a:srgbClr val="000000"/>
                </a:solidFill>
                <a:latin typeface="Calibri"/>
                <a:cs typeface="Calibri"/>
              </a:rPr>
              <a:t>Conversion</a:t>
            </a:r>
            <a:endParaRPr sz="4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1985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36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4013" y="1972008"/>
            <a:ext cx="7109146" cy="4051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93645" y="461594"/>
            <a:ext cx="41567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IP </a:t>
            </a:r>
            <a:r>
              <a:rPr sz="4400" i="0" spc="-10" dirty="0">
                <a:solidFill>
                  <a:srgbClr val="000000"/>
                </a:solidFill>
                <a:latin typeface="Calibri"/>
                <a:cs typeface="Calibri"/>
              </a:rPr>
              <a:t>Address</a:t>
            </a:r>
            <a:r>
              <a:rPr sz="4400" i="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Classes</a:t>
            </a:r>
            <a:endParaRPr sz="4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462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37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46177" y="2050611"/>
            <a:ext cx="7141738" cy="39461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93645" y="461594"/>
            <a:ext cx="41567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IP </a:t>
            </a:r>
            <a:r>
              <a:rPr sz="4400" i="0" spc="-10" dirty="0">
                <a:solidFill>
                  <a:srgbClr val="000000"/>
                </a:solidFill>
                <a:latin typeface="Calibri"/>
                <a:cs typeface="Calibri"/>
              </a:rPr>
              <a:t>Address</a:t>
            </a:r>
            <a:r>
              <a:rPr sz="4400" i="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Classes</a:t>
            </a:r>
            <a:endParaRPr sz="4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4726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38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08735" y="1565931"/>
            <a:ext cx="6178507" cy="3564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34669" y="461594"/>
            <a:ext cx="76815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IP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Addresses </a:t>
            </a: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as Decimal</a:t>
            </a:r>
            <a:r>
              <a:rPr sz="4400" i="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spc="-10" dirty="0">
                <a:solidFill>
                  <a:srgbClr val="000000"/>
                </a:solidFill>
                <a:latin typeface="Calibri"/>
                <a:cs typeface="Calibri"/>
              </a:rPr>
              <a:t>Numbers</a:t>
            </a:r>
            <a:endParaRPr sz="4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31572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5049</TotalTime>
  <Words>361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PGothic</vt:lpstr>
      <vt:lpstr>Arial</vt:lpstr>
      <vt:lpstr>Calibri</vt:lpstr>
      <vt:lpstr>Cambria</vt:lpstr>
      <vt:lpstr>Times New Roman</vt:lpstr>
      <vt:lpstr>Diseño predeterminado</vt:lpstr>
      <vt:lpstr>Office Theme</vt:lpstr>
      <vt:lpstr>PowerPoint Presentation</vt:lpstr>
      <vt:lpstr>IP addressing: introduction</vt:lpstr>
      <vt:lpstr>IP addressing: introduction</vt:lpstr>
      <vt:lpstr>PowerPoint Presentation</vt:lpstr>
      <vt:lpstr>Decimal Equivalents of 8-Bit Patterns</vt:lpstr>
      <vt:lpstr>Binary and Decimal Conversion</vt:lpstr>
      <vt:lpstr>IP Address Classes</vt:lpstr>
      <vt:lpstr>IP Address Classes</vt:lpstr>
      <vt:lpstr>IP Addresses as Decimal Numbers</vt:lpstr>
      <vt:lpstr>Hosts for Classes of  IP Addresses</vt:lpstr>
      <vt:lpstr>IPv4 Address Classes</vt:lpstr>
      <vt:lpstr>IP Addresses as Decimal Numbers  ip=w.x.y.z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Omer AlaNi</cp:lastModifiedBy>
  <cp:revision>731</cp:revision>
  <dcterms:created xsi:type="dcterms:W3CDTF">2010-05-23T14:28:12Z</dcterms:created>
  <dcterms:modified xsi:type="dcterms:W3CDTF">2018-04-20T10:57:38Z</dcterms:modified>
</cp:coreProperties>
</file>