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001E00"/>
    <a:srgbClr val="000048"/>
    <a:srgbClr val="000022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52" autoAdjust="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6FB9A-A67A-43A6-B482-9D22CA3D004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050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D3C7A-69C9-4801-A00E-D8863BE0B15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824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822D-871F-4FE1-A2A7-67D5A7101F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453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33F55-46DA-4BDF-8365-A3E2011D8FB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863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6104-80EA-4990-8D23-3A5A95DD64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0083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6A601-650B-47A6-ADEC-EC0D2411813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26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E15D6-37A6-4194-BD28-4D287E29B7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90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E63AF-FFD8-433D-AD74-A7A85D16A66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29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19EE2-FC91-4622-8AF6-8476499127D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8071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F3040-79BB-4AC8-8127-3B9C89A6ED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9797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0414-C568-45C6-B747-7D0C75B7F4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325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EEAB20-3357-46CE-A27D-C912F90EF322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893429"/>
            <a:ext cx="3168352" cy="5508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E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r>
              <a:rPr lang="es-E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540568" y="188640"/>
            <a:ext cx="6040725" cy="11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Arial" pitchFamily="34" charset="0"/>
                <a:cs typeface="Arial" pitchFamily="34" charset="0"/>
              </a:rPr>
              <a:t>Al Mustafa University College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US" sz="19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Computer Technology  Eng. Dep.</a:t>
            </a:r>
            <a:endParaRPr kumimoji="0" lang="ar-IQ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1944216" cy="1368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4016" y="3501008"/>
            <a:ext cx="4572000" cy="10207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>
              <a:spcBef>
                <a:spcPts val="500"/>
              </a:spcBef>
              <a:spcAft>
                <a:spcPts val="50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By </a:t>
            </a:r>
          </a:p>
          <a:p>
            <a:pPr lvl="0" algn="ctr" rtl="1">
              <a:spcBef>
                <a:spcPts val="500"/>
              </a:spcBef>
              <a:spcAft>
                <a:spcPts val="50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Asst. Lect. Omer W.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Taha</a:t>
            </a:r>
            <a:endParaRPr lang="ar-IQ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6"/>
          <p:cNvSpPr txBox="1">
            <a:spLocks noChangeArrowheads="1"/>
          </p:cNvSpPr>
          <p:nvPr/>
        </p:nvSpPr>
        <p:spPr bwMode="auto">
          <a:xfrm>
            <a:off x="3491880" y="5508463"/>
            <a:ext cx="4108430" cy="12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r>
              <a:rPr lang="es-E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2" y="1085850"/>
            <a:ext cx="6438900" cy="460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31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2" y="1085850"/>
            <a:ext cx="6438900" cy="460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92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9712" y="1200150"/>
            <a:ext cx="6219825" cy="471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4994" y="5581599"/>
            <a:ext cx="263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Usb,bluetooth,binary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90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137" y="1190625"/>
            <a:ext cx="6248400" cy="469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1175" y="3600069"/>
            <a:ext cx="768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NetBios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13650" y="2127250"/>
          <a:ext cx="381000" cy="2741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Pa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229981" y="2133600"/>
            <a:ext cx="201295" cy="1353820"/>
          </a:xfrm>
          <a:custGeom>
            <a:avLst/>
            <a:gdLst/>
            <a:ahLst/>
            <a:cxnLst/>
            <a:rect l="l" t="t" r="r" b="b"/>
            <a:pathLst>
              <a:path w="201295" h="1353820">
                <a:moveTo>
                  <a:pt x="150875" y="100584"/>
                </a:moveTo>
                <a:lnTo>
                  <a:pt x="50292" y="100584"/>
                </a:lnTo>
                <a:lnTo>
                  <a:pt x="50292" y="1353312"/>
                </a:lnTo>
                <a:lnTo>
                  <a:pt x="150875" y="1353312"/>
                </a:lnTo>
                <a:lnTo>
                  <a:pt x="150875" y="100584"/>
                </a:lnTo>
                <a:close/>
              </a:path>
              <a:path w="201295" h="1353820">
                <a:moveTo>
                  <a:pt x="100584" y="0"/>
                </a:moveTo>
                <a:lnTo>
                  <a:pt x="0" y="100584"/>
                </a:lnTo>
                <a:lnTo>
                  <a:pt x="201168" y="100584"/>
                </a:lnTo>
                <a:lnTo>
                  <a:pt x="1005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9981" y="2133600"/>
            <a:ext cx="201295" cy="1353820"/>
          </a:xfrm>
          <a:custGeom>
            <a:avLst/>
            <a:gdLst/>
            <a:ahLst/>
            <a:cxnLst/>
            <a:rect l="l" t="t" r="r" b="b"/>
            <a:pathLst>
              <a:path w="201295" h="1353820">
                <a:moveTo>
                  <a:pt x="0" y="100584"/>
                </a:moveTo>
                <a:lnTo>
                  <a:pt x="100584" y="0"/>
                </a:lnTo>
                <a:lnTo>
                  <a:pt x="201168" y="100584"/>
                </a:lnTo>
                <a:lnTo>
                  <a:pt x="150875" y="100584"/>
                </a:lnTo>
                <a:lnTo>
                  <a:pt x="150875" y="1353312"/>
                </a:lnTo>
                <a:lnTo>
                  <a:pt x="50292" y="1353312"/>
                </a:lnTo>
                <a:lnTo>
                  <a:pt x="50292" y="100584"/>
                </a:lnTo>
                <a:lnTo>
                  <a:pt x="0" y="10058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75726" y="2611907"/>
            <a:ext cx="23749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Host  </a:t>
            </a:r>
            <a:r>
              <a:rPr sz="700" spc="-10" dirty="0">
                <a:latin typeface="Calibri"/>
                <a:cs typeface="Calibri"/>
              </a:rPr>
              <a:t>l</a:t>
            </a:r>
            <a:r>
              <a:rPr sz="700" spc="-5" dirty="0">
                <a:latin typeface="Calibri"/>
                <a:cs typeface="Calibri"/>
              </a:rPr>
              <a:t>a</a:t>
            </a:r>
            <a:r>
              <a:rPr sz="700" spc="-10" dirty="0">
                <a:latin typeface="Calibri"/>
                <a:cs typeface="Calibri"/>
              </a:rPr>
              <a:t>y</a:t>
            </a:r>
            <a:r>
              <a:rPr sz="700" spc="-5" dirty="0">
                <a:latin typeface="Calibri"/>
                <a:cs typeface="Calibri"/>
              </a:rPr>
              <a:t>ers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90306" y="3599688"/>
            <a:ext cx="201295" cy="1353820"/>
          </a:xfrm>
          <a:custGeom>
            <a:avLst/>
            <a:gdLst/>
            <a:ahLst/>
            <a:cxnLst/>
            <a:rect l="l" t="t" r="r" b="b"/>
            <a:pathLst>
              <a:path w="201295" h="1353820">
                <a:moveTo>
                  <a:pt x="201168" y="1252728"/>
                </a:moveTo>
                <a:lnTo>
                  <a:pt x="0" y="1252728"/>
                </a:lnTo>
                <a:lnTo>
                  <a:pt x="100584" y="1353312"/>
                </a:lnTo>
                <a:lnTo>
                  <a:pt x="201168" y="1252728"/>
                </a:lnTo>
                <a:close/>
              </a:path>
              <a:path w="201295" h="1353820">
                <a:moveTo>
                  <a:pt x="150875" y="0"/>
                </a:moveTo>
                <a:lnTo>
                  <a:pt x="50292" y="0"/>
                </a:lnTo>
                <a:lnTo>
                  <a:pt x="50292" y="1252728"/>
                </a:lnTo>
                <a:lnTo>
                  <a:pt x="150875" y="1252728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0306" y="3599688"/>
            <a:ext cx="201295" cy="1353820"/>
          </a:xfrm>
          <a:custGeom>
            <a:avLst/>
            <a:gdLst/>
            <a:ahLst/>
            <a:cxnLst/>
            <a:rect l="l" t="t" r="r" b="b"/>
            <a:pathLst>
              <a:path w="201295" h="1353820">
                <a:moveTo>
                  <a:pt x="0" y="1252728"/>
                </a:moveTo>
                <a:lnTo>
                  <a:pt x="50292" y="1252728"/>
                </a:lnTo>
                <a:lnTo>
                  <a:pt x="50292" y="0"/>
                </a:lnTo>
                <a:lnTo>
                  <a:pt x="150875" y="0"/>
                </a:lnTo>
                <a:lnTo>
                  <a:pt x="150875" y="1252728"/>
                </a:lnTo>
                <a:lnTo>
                  <a:pt x="201168" y="1252728"/>
                </a:lnTo>
                <a:lnTo>
                  <a:pt x="100584" y="1353312"/>
                </a:lnTo>
                <a:lnTo>
                  <a:pt x="0" y="12527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36051" y="4078376"/>
            <a:ext cx="254000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700" spc="-5" dirty="0">
                <a:latin typeface="Calibri"/>
                <a:cs typeface="Calibri"/>
              </a:rPr>
              <a:t>Me</a:t>
            </a:r>
            <a:r>
              <a:rPr sz="700" spc="-10" dirty="0">
                <a:latin typeface="Calibri"/>
                <a:cs typeface="Calibri"/>
              </a:rPr>
              <a:t>di</a:t>
            </a:r>
            <a:r>
              <a:rPr sz="700" spc="-5" dirty="0">
                <a:latin typeface="Calibri"/>
                <a:cs typeface="Calibri"/>
              </a:rPr>
              <a:t>a  layers</a:t>
            </a:r>
            <a:endParaRPr sz="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44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2" y="1085850"/>
            <a:ext cx="5972175" cy="423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37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987" y="1190625"/>
            <a:ext cx="6305550" cy="469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34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187" y="1152525"/>
            <a:ext cx="6229350" cy="473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18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4462" y="990853"/>
            <a:ext cx="6315075" cy="4555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0194" y="5200650"/>
            <a:ext cx="3538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TTL1,TTL2,TTL3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42975" algn="l"/>
              </a:tabLst>
            </a:pPr>
            <a:r>
              <a:rPr sz="1800" b="1" spc="-30" dirty="0">
                <a:latin typeface="Calibri"/>
                <a:cs typeface="Calibri"/>
              </a:rPr>
              <a:t>RTT,RTD	</a:t>
            </a:r>
            <a:r>
              <a:rPr sz="1800" b="1" spc="-5" dirty="0">
                <a:latin typeface="Calibri"/>
                <a:cs typeface="Calibri"/>
              </a:rPr>
              <a:t>(ROUND TRIP TIME,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DELAY)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49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987" y="1228725"/>
            <a:ext cx="6296025" cy="465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27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2" y="1085850"/>
            <a:ext cx="6438900" cy="460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23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2" y="1085850"/>
            <a:ext cx="6438900" cy="460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87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362" y="1085850"/>
            <a:ext cx="6438900" cy="460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24148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</TotalTime>
  <Words>40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Omer AlaNi</cp:lastModifiedBy>
  <cp:revision>729</cp:revision>
  <dcterms:created xsi:type="dcterms:W3CDTF">2010-05-23T14:28:12Z</dcterms:created>
  <dcterms:modified xsi:type="dcterms:W3CDTF">2018-04-20T10:51:34Z</dcterms:modified>
</cp:coreProperties>
</file>