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jpg"/>
  <Override PartName="/ppt/media/image5.jpg" ContentType="image/jpg"/>
  <Override PartName="/ppt/media/image6.jpg" ContentType="image/jpg"/>
  <Override PartName="/ppt/media/image7.jpg" ContentType="image/jpg"/>
  <Override PartName="/ppt/media/image8.jpg" ContentType="image/jpg"/>
  <Override PartName="/ppt/media/image9.jpg" ContentType="image/jpg"/>
  <Override PartName="/ppt/media/image10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0099CC"/>
    <a:srgbClr val="001E00"/>
    <a:srgbClr val="000048"/>
    <a:srgbClr val="000022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52" autoAdjust="0"/>
  </p:normalViewPr>
  <p:slideViewPr>
    <p:cSldViewPr>
      <p:cViewPr varScale="1">
        <p:scale>
          <a:sx n="73" d="100"/>
          <a:sy n="73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6FB9A-A67A-43A6-B482-9D22CA3D004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4050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D3C7A-69C9-4801-A00E-D8863BE0B15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9824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7822D-871F-4FE1-A2A7-67D5A7101F2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04453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33F55-46DA-4BDF-8365-A3E2011D8FB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2863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0B6104-80EA-4990-8D23-3A5A95DD644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0083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6A601-650B-47A6-ADEC-EC0D2411813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4266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E15D6-37A6-4194-BD28-4D287E29B71C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2909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E63AF-FFD8-433D-AD74-A7A85D16A660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4529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19EE2-FC91-4622-8AF6-8476499127DB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8071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F3040-79BB-4AC8-8127-3B9C89A6ED61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9797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80414-C568-45C6-B747-7D0C75B7F43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1325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EEAB20-3357-46CE-A27D-C912F90EF322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893429"/>
            <a:ext cx="3168352" cy="550862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Network </a:t>
            </a:r>
            <a:r>
              <a:rPr lang="en-U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Simulation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-540568" y="188640"/>
            <a:ext cx="6040725" cy="115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Al Mustafa University College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1900" b="1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Computer Technology  Eng. Dep.</a:t>
            </a:r>
            <a:endParaRPr kumimoji="0" lang="ar-IQ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84784"/>
            <a:ext cx="1944216" cy="13681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44016" y="3501008"/>
            <a:ext cx="4572000" cy="102079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By </a:t>
            </a:r>
          </a:p>
          <a:p>
            <a:pPr lvl="0" algn="ctr" rtl="1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Asst. Lect. Omer W.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Taha</a:t>
            </a:r>
            <a:endParaRPr lang="ar-IQ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66"/>
          <p:cNvSpPr txBox="1">
            <a:spLocks noChangeArrowheads="1"/>
          </p:cNvSpPr>
          <p:nvPr/>
        </p:nvSpPr>
        <p:spPr bwMode="auto">
          <a:xfrm>
            <a:off x="3491880" y="5508463"/>
            <a:ext cx="4108430" cy="1294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ES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s-ES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037" y="1200150"/>
            <a:ext cx="6286500" cy="4686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014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6362" y="1143000"/>
            <a:ext cx="6343650" cy="4791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510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5887" y="1219200"/>
            <a:ext cx="6029325" cy="4562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2839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76387" y="1304925"/>
            <a:ext cx="6162675" cy="45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346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7787" y="1228725"/>
            <a:ext cx="6419850" cy="4657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024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8737" y="1247775"/>
            <a:ext cx="6400800" cy="4638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9288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62087" y="1304925"/>
            <a:ext cx="6267450" cy="4600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6379713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5046</TotalTime>
  <Words>23</Words>
  <Application>Microsoft Office PowerPoint</Application>
  <PresentationFormat>On-screen Show (4:3)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Cambria</vt:lpstr>
      <vt:lpstr>Diseño predeterminado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Omer AlaNi</cp:lastModifiedBy>
  <cp:revision>728</cp:revision>
  <dcterms:created xsi:type="dcterms:W3CDTF">2010-05-23T14:28:12Z</dcterms:created>
  <dcterms:modified xsi:type="dcterms:W3CDTF">2018-04-20T10:50:29Z</dcterms:modified>
</cp:coreProperties>
</file>