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4.jpg" ContentType="image/jpg"/>
  <Override PartName="/ppt/media/image5.jpg" ContentType="image/jpg"/>
  <Override PartName="/ppt/media/image6.jpg" ContentType="image/jpg"/>
  <Override PartName="/ppt/media/image7.jpg" ContentType="image/jpg"/>
  <Override PartName="/ppt/media/image8.jpg" ContentType="image/jpg"/>
  <Override PartName="/ppt/media/image9.jpg" ContentType="image/jpg"/>
  <Override PartName="/ppt/media/image10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2C16"/>
    <a:srgbClr val="0C788E"/>
    <a:srgbClr val="006666"/>
    <a:srgbClr val="0099CC"/>
    <a:srgbClr val="001E00"/>
    <a:srgbClr val="000048"/>
    <a:srgbClr val="000022"/>
    <a:srgbClr val="A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8" autoAdjust="0"/>
    <p:restoredTop sz="94652" autoAdjust="0"/>
  </p:normalViewPr>
  <p:slideViewPr>
    <p:cSldViewPr>
      <p:cViewPr varScale="1">
        <p:scale>
          <a:sx n="73" d="100"/>
          <a:sy n="73" d="100"/>
        </p:scale>
        <p:origin x="12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6FB9A-A67A-43A6-B482-9D22CA3D004C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840505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D3C7A-69C9-4801-A00E-D8863BE0B153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098247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7822D-871F-4FE1-A2A7-67D5A7101F2A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044536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633F55-46DA-4BDF-8365-A3E2011D8FB2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128636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0B6104-80EA-4990-8D23-3A5A95DD6441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900835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6A601-650B-47A6-ADEC-EC0D2411813E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342661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E15D6-37A6-4194-BD28-4D287E29B71C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29095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E63AF-FFD8-433D-AD74-A7A85D16A660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45294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119EE2-FC91-4622-8AF6-8476499127DB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080716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F3040-79BB-4AC8-8127-3B9C89A6ED61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697979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80414-C568-45C6-B747-7D0C75B7F432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413257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0EEAB20-3357-46CE-A27D-C912F90EF322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4" name="Rectangle 166"/>
          <p:cNvSpPr>
            <a:spLocks noGrp="1" noChangeArrowheads="1"/>
          </p:cNvSpPr>
          <p:nvPr>
            <p:ph type="subTitle" idx="1"/>
          </p:nvPr>
        </p:nvSpPr>
        <p:spPr>
          <a:xfrm>
            <a:off x="323528" y="1893429"/>
            <a:ext cx="3168352" cy="550862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s-ES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Network </a:t>
            </a:r>
            <a:r>
              <a:rPr lang="en-US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Simulation</a:t>
            </a:r>
            <a:r>
              <a:rPr lang="es-ES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es-ES" alt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-540568" y="188640"/>
            <a:ext cx="6040725" cy="1153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US" sz="19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Arial" pitchFamily="34" charset="0"/>
                <a:cs typeface="Arial" pitchFamily="34" charset="0"/>
              </a:rPr>
              <a:t>Al Mustafa University College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lang="en-US" sz="1900" b="1" dirty="0" smtClean="0">
                <a:solidFill>
                  <a:schemeClr val="bg1"/>
                </a:solidFill>
                <a:latin typeface="Cambria" pitchFamily="18" charset="0"/>
                <a:cs typeface="Arial" pitchFamily="34" charset="0"/>
              </a:rPr>
              <a:t>Computer Technology  Eng. Dep.</a:t>
            </a:r>
            <a:endParaRPr kumimoji="0" lang="ar-IQ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484784"/>
            <a:ext cx="1944216" cy="136815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-144016" y="3501008"/>
            <a:ext cx="4572000" cy="102079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rtl="1">
              <a:spcBef>
                <a:spcPts val="500"/>
              </a:spcBef>
              <a:spcAft>
                <a:spcPts val="500"/>
              </a:spcAft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By </a:t>
            </a:r>
          </a:p>
          <a:p>
            <a:pPr lvl="0" algn="ctr" rtl="1">
              <a:spcBef>
                <a:spcPts val="500"/>
              </a:spcBef>
              <a:spcAft>
                <a:spcPts val="500"/>
              </a:spcAft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Asst. Lect. Omer W.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Taha</a:t>
            </a:r>
            <a:endParaRPr lang="ar-IQ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166"/>
          <p:cNvSpPr txBox="1">
            <a:spLocks noChangeArrowheads="1"/>
          </p:cNvSpPr>
          <p:nvPr/>
        </p:nvSpPr>
        <p:spPr bwMode="auto">
          <a:xfrm>
            <a:off x="3491880" y="5508463"/>
            <a:ext cx="4108430" cy="1294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</a:pPr>
            <a:r>
              <a:rPr lang="en-US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</a:t>
            </a:r>
            <a:r>
              <a:rPr lang="es-ES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s-ES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s-ES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es-ES" alt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43037" y="1200150"/>
            <a:ext cx="6286500" cy="4686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30144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76362" y="1143000"/>
            <a:ext cx="6343650" cy="47910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95105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5887" y="1219200"/>
            <a:ext cx="6029325" cy="4562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92839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76387" y="1304925"/>
            <a:ext cx="6162675" cy="45815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53464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47787" y="1228725"/>
            <a:ext cx="6419850" cy="46577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90243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28737" y="1247775"/>
            <a:ext cx="6400800" cy="46386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92880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62087" y="1304925"/>
            <a:ext cx="6267450" cy="46005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06379713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5046</TotalTime>
  <Words>23</Words>
  <Application>Microsoft Office PowerPoint</Application>
  <PresentationFormat>On-screen Show (4:3)</PresentationFormat>
  <Paragraphs>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Cambria</vt:lpstr>
      <vt:lpstr>Diseño predeterminado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Omer AlaNi</cp:lastModifiedBy>
  <cp:revision>728</cp:revision>
  <dcterms:created xsi:type="dcterms:W3CDTF">2010-05-23T14:28:12Z</dcterms:created>
  <dcterms:modified xsi:type="dcterms:W3CDTF">2018-04-20T10:50:29Z</dcterms:modified>
</cp:coreProperties>
</file>