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001E00"/>
    <a:srgbClr val="000048"/>
    <a:srgbClr val="000022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52" autoAdjust="0"/>
  </p:normalViewPr>
  <p:slideViewPr>
    <p:cSldViewPr>
      <p:cViewPr varScale="1">
        <p:scale>
          <a:sx n="73" d="100"/>
          <a:sy n="73" d="100"/>
        </p:scale>
        <p:origin x="10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6FB9A-A67A-43A6-B482-9D22CA3D004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4050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D3C7A-69C9-4801-A00E-D8863BE0B1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9824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822D-871F-4FE1-A2A7-67D5A7101F2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4453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33F55-46DA-4BDF-8365-A3E2011D8F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863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B6104-80EA-4990-8D23-3A5A95DD644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083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6A601-650B-47A6-ADEC-EC0D2411813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4266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E15D6-37A6-4194-BD28-4D287E29B7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90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E63AF-FFD8-433D-AD74-A7A85D16A66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29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19EE2-FC91-4622-8AF6-8476499127D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071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F3040-79BB-4AC8-8127-3B9C89A6ED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797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0414-C568-45C6-B747-7D0C75B7F43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325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EEAB20-3357-46CE-A27D-C912F90EF32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Rectangle 166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893429"/>
            <a:ext cx="3168352" cy="550862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s-ES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</a:t>
            </a:r>
            <a:r>
              <a:rPr lang="en-US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s-ES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40568" y="188640"/>
            <a:ext cx="6040725" cy="11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Al Mustafa University College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19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Computer Technology  Eng. Dep.</a:t>
            </a:r>
            <a:endParaRPr kumimoji="0" lang="ar-IQ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1944216" cy="1368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4016" y="3501008"/>
            <a:ext cx="4572000" cy="10207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1"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By </a:t>
            </a:r>
          </a:p>
          <a:p>
            <a:pPr lvl="0" algn="ctr" rtl="1">
              <a:spcBef>
                <a:spcPts val="500"/>
              </a:spcBef>
              <a:spcAft>
                <a:spcPts val="500"/>
              </a:spcAft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Asst. Lect. Omer W.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Taha</a:t>
            </a:r>
            <a:endParaRPr lang="ar-IQ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66"/>
          <p:cNvSpPr txBox="1">
            <a:spLocks noChangeArrowheads="1"/>
          </p:cNvSpPr>
          <p:nvPr/>
        </p:nvSpPr>
        <p:spPr bwMode="auto">
          <a:xfrm>
            <a:off x="3491880" y="5508463"/>
            <a:ext cx="4108430" cy="12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</a:t>
            </a:r>
            <a:r>
              <a:rPr lang="es-ES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</a:t>
            </a:r>
            <a:r>
              <a:rPr lang="es-ES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9"/>
    </mc:Choice>
    <mc:Fallback>
      <p:transition spd="slow" advTm="1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93" x="419100" y="5081588"/>
          <p14:tracePt t="12693" x="428625" y="5081588"/>
          <p14:tracePt t="12707" x="438150" y="5081588"/>
          <p14:tracePt t="12719" x="446088" y="5081588"/>
          <p14:tracePt t="12736" x="482600" y="5072063"/>
          <p14:tracePt t="12752" x="776288" y="5010150"/>
          <p14:tracePt t="12769" x="1250950" y="4902200"/>
          <p14:tracePt t="12786" x="2170113" y="4776788"/>
          <p14:tracePt t="12804" x="2527300" y="4732338"/>
          <p14:tracePt t="12819" x="2803525" y="4697413"/>
          <p14:tracePt t="12836" x="2919413" y="4679950"/>
          <p14:tracePt t="12853" x="2965450" y="4670425"/>
          <p14:tracePt t="12878" x="2955925" y="4670425"/>
          <p14:tracePt t="12891" x="2938463" y="4670425"/>
          <p14:tracePt t="12905" x="2919413" y="4670425"/>
          <p14:tracePt t="12920" x="2894013" y="4670425"/>
          <p14:tracePt t="12937" x="2874963" y="4670425"/>
          <p14:tracePt t="12953" x="2867025" y="4670425"/>
          <p14:tracePt t="12985" x="2857500" y="4670425"/>
          <p14:tracePt t="12997" x="2847975" y="4670425"/>
          <p14:tracePt t="13011" x="2840038" y="4660900"/>
          <p14:tracePt t="13025" x="2822575" y="4652963"/>
          <p14:tracePt t="13037" x="2786063" y="4625975"/>
          <p14:tracePt t="13054" x="2759075" y="4608513"/>
          <p14:tracePt t="13071" x="2705100" y="4572000"/>
          <p14:tracePt t="13088" x="2660650" y="4537075"/>
          <p14:tracePt t="13104" x="2616200" y="4483100"/>
          <p14:tracePt t="13121" x="2598738" y="4456113"/>
          <p14:tracePt t="13138" x="2598738" y="4446588"/>
          <p14:tracePt t="13172" x="2616200" y="44465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2" y="1412776"/>
            <a:ext cx="7992888" cy="532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5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34"/>
    </mc:Choice>
    <mc:Fallback>
      <p:transition spd="slow" advTm="20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6" x="5840413" y="5322888"/>
          <p14:tracePt t="5159" x="5822950" y="5295900"/>
          <p14:tracePt t="5173" x="5768975" y="5000625"/>
          <p14:tracePt t="5186" x="5724525" y="4652963"/>
          <p14:tracePt t="5202" x="5670550" y="4340225"/>
          <p14:tracePt t="5219" x="5661025" y="4098925"/>
          <p14:tracePt t="5236" x="5653088" y="3894138"/>
          <p14:tracePt t="5253" x="5581650" y="3455988"/>
          <p14:tracePt t="5269" x="5554663" y="3295650"/>
          <p14:tracePt t="5286" x="5527675" y="3197225"/>
          <p14:tracePt t="5303" x="5500688" y="3108325"/>
          <p14:tracePt t="5319" x="5438775" y="2928938"/>
          <p14:tracePt t="5336" x="5419725" y="2822575"/>
          <p14:tracePt t="5353" x="5419725" y="2687638"/>
          <p14:tracePt t="5370" x="5419725" y="2527300"/>
          <p14:tracePt t="5387" x="5438775" y="1955800"/>
          <p14:tracePt t="5403" x="5446713" y="1803400"/>
          <p14:tracePt t="5420" x="5473700" y="1697038"/>
          <p14:tracePt t="5437" x="5473700" y="1616075"/>
          <p14:tracePt t="5454" x="5491163" y="1509713"/>
          <p14:tracePt t="5471" x="5491163" y="1490663"/>
          <p14:tracePt t="5487" x="5500688" y="1490663"/>
          <p14:tracePt t="5504" x="5518150" y="1482725"/>
          <p14:tracePt t="5521" x="5537200" y="1509713"/>
          <p14:tracePt t="5538" x="5562600" y="1544638"/>
          <p14:tracePt t="5554" x="5599113" y="1598613"/>
          <p14:tracePt t="5572" x="5759450" y="1724025"/>
          <p14:tracePt t="5588" x="5911850" y="1803400"/>
          <p14:tracePt t="5605" x="6126163" y="1928813"/>
          <p14:tracePt t="5621" x="6384925" y="2062163"/>
          <p14:tracePt t="5638" x="7313613" y="2554288"/>
          <p14:tracePt t="5655" x="7670800" y="2741613"/>
          <p14:tracePt t="5672" x="7991475" y="2901950"/>
          <p14:tracePt t="5688" x="8296275" y="3036888"/>
          <p14:tracePt t="5705" x="8769350" y="3224213"/>
          <p14:tracePt t="5722" x="8920163" y="3268663"/>
          <p14:tracePt t="5739" x="9018588" y="3295650"/>
          <p14:tracePt t="5756" x="9055100" y="3313113"/>
          <p14:tracePt t="5789" x="9018588" y="3330575"/>
          <p14:tracePt t="5806" x="8947150" y="3340100"/>
          <p14:tracePt t="5823" x="8572500" y="3429000"/>
          <p14:tracePt t="5839" x="8323263" y="3517900"/>
          <p14:tracePt t="5856" x="8072438" y="3633788"/>
          <p14:tracePt t="5873" x="7688263" y="3884613"/>
          <p14:tracePt t="5889" x="7277100" y="4214813"/>
          <p14:tracePt t="5907" x="7153275" y="4322763"/>
          <p14:tracePt t="5923" x="7062788" y="4384675"/>
          <p14:tracePt t="5940" x="6983413" y="4456113"/>
          <p14:tracePt t="5957" x="6848475" y="4581525"/>
          <p14:tracePt t="5974" x="6786563" y="4633913"/>
          <p14:tracePt t="5990" x="6705600" y="4679950"/>
          <p14:tracePt t="6007" x="6608763" y="4714875"/>
          <p14:tracePt t="6024" x="6232525" y="4724400"/>
          <p14:tracePt t="6041" x="6010275" y="4679950"/>
          <p14:tracePt t="6057" x="5813425" y="4598988"/>
          <p14:tracePt t="6075" x="5438775" y="4322763"/>
          <p14:tracePt t="6091" x="5295900" y="4125913"/>
          <p14:tracePt t="6108" x="5160963" y="3894138"/>
          <p14:tracePt t="6125" x="5081588" y="3643313"/>
          <p14:tracePt t="6141" x="5010150" y="2973388"/>
          <p14:tracePt t="6158" x="5010150" y="2803525"/>
          <p14:tracePt t="6175" x="5027613" y="2679700"/>
          <p14:tracePt t="6192" x="5037138" y="2581275"/>
          <p14:tracePt t="6208" x="5081588" y="2482850"/>
          <p14:tracePt t="6225" x="5116513" y="2455863"/>
          <p14:tracePt t="6242" x="5153025" y="2446338"/>
          <p14:tracePt t="6259" x="5197475" y="2438400"/>
          <p14:tracePt t="6275" x="5608638" y="2401888"/>
          <p14:tracePt t="6292" x="5884863" y="2384425"/>
          <p14:tracePt t="6309" x="6180138" y="2374900"/>
          <p14:tracePt t="6326" x="6429375" y="2357438"/>
          <p14:tracePt t="6343" x="6599238" y="2357438"/>
          <p14:tracePt t="6359" x="6608763" y="2357438"/>
          <p14:tracePt t="6393" x="6465888" y="2411413"/>
          <p14:tracePt t="8095" x="6456363" y="2411413"/>
          <p14:tracePt t="8110" x="6446838" y="2419350"/>
          <p14:tracePt t="8124" x="6438900" y="2419350"/>
          <p14:tracePt t="8137" x="6429375" y="2419350"/>
          <p14:tracePt t="8152" x="6419850" y="2428875"/>
          <p14:tracePt t="8165" x="6402388" y="2428875"/>
          <p14:tracePt t="8179" x="6384925" y="2438400"/>
          <p14:tracePt t="8193" x="6367463" y="2438400"/>
          <p14:tracePt t="8207" x="6348413" y="2446338"/>
          <p14:tracePt t="8221" x="6330950" y="2455863"/>
          <p14:tracePt t="8237" x="6313488" y="2455863"/>
          <p14:tracePt t="8254" x="6303963" y="2455863"/>
          <p14:tracePt t="8271" x="6296025" y="2455863"/>
          <p14:tracePt t="8288" x="6276975" y="2455863"/>
          <p14:tracePt t="8305" x="6251575" y="2455863"/>
          <p14:tracePt t="8321" x="6242050" y="2455863"/>
          <p14:tracePt t="8338" x="6232525" y="2455863"/>
          <p14:tracePt t="8355" x="6224588" y="2455863"/>
          <p14:tracePt t="8372" x="6205538" y="2455863"/>
          <p14:tracePt t="8388" x="6180138" y="2455863"/>
          <p14:tracePt t="8405" x="6153150" y="2455863"/>
          <p14:tracePt t="8422" x="6134100" y="2465388"/>
          <p14:tracePt t="8439" x="6108700" y="2465388"/>
          <p14:tracePt t="8456" x="6062663" y="2473325"/>
          <p14:tracePt t="8472" x="6018213" y="2482850"/>
          <p14:tracePt t="8489" x="5973763" y="2482850"/>
          <p14:tracePt t="8506" x="5946775" y="2490788"/>
          <p14:tracePt t="8523" x="5929313" y="2490788"/>
          <p14:tracePt t="8539" x="5911850" y="2490788"/>
          <p14:tracePt t="8817" x="5894388" y="2490788"/>
          <p14:tracePt t="8831" x="5875338" y="2490788"/>
          <p14:tracePt t="8846" x="5867400" y="2490788"/>
          <p14:tracePt t="8860" x="5848350" y="2490788"/>
          <p14:tracePt t="8873" x="5830888" y="2482850"/>
          <p14:tracePt t="8887" x="5822950" y="2473325"/>
          <p14:tracePt t="8901" x="5803900" y="2473325"/>
          <p14:tracePt t="8915" x="5786438" y="2465388"/>
          <p14:tracePt t="8930" x="5776913" y="2455863"/>
          <p14:tracePt t="8943" x="5768975" y="2455863"/>
          <p14:tracePt t="8959" x="5759450" y="2455863"/>
          <p14:tracePt t="8975" x="5751513" y="2455863"/>
          <p14:tracePt t="8992" x="5741988" y="2446338"/>
          <p14:tracePt t="9009" x="5724525" y="2446338"/>
          <p14:tracePt t="9026" x="5697538" y="2438400"/>
          <p14:tracePt t="9042" x="5680075" y="2428875"/>
          <p14:tracePt t="9059" x="5670550" y="2419350"/>
          <p14:tracePt t="9076" x="5661025" y="2419350"/>
          <p14:tracePt t="9092" x="5653088" y="2401888"/>
          <p14:tracePt t="9109" x="5634038" y="2393950"/>
          <p14:tracePt t="9143" x="5626100" y="2384425"/>
          <p14:tracePt t="9160" x="5616575" y="2374900"/>
          <p14:tracePt t="9177" x="5608638" y="2366963"/>
          <p14:tracePt t="9193" x="5599113" y="2357438"/>
          <p14:tracePt t="9210" x="5589588" y="2357438"/>
          <p14:tracePt t="9235" x="5581650" y="2357438"/>
          <p14:tracePt t="9249" x="5572125" y="2347913"/>
          <p14:tracePt t="9277" x="5562600" y="2347913"/>
          <p14:tracePt t="9305" x="5554663" y="2347913"/>
          <p14:tracePt t="9318" x="5545138" y="2347913"/>
          <p14:tracePt t="9345" x="5537200" y="2347913"/>
          <p14:tracePt t="9358" x="5518150" y="2347913"/>
          <p14:tracePt t="9372" x="5510213" y="2347913"/>
          <p14:tracePt t="9385" x="5500688" y="2347913"/>
          <p14:tracePt t="9398" x="5491163" y="2347913"/>
          <p14:tracePt t="9412" x="5483225" y="2347913"/>
          <p14:tracePt t="9428" x="5473700" y="2347913"/>
          <p14:tracePt t="9445" x="5465763" y="2347913"/>
          <p14:tracePt t="9462" x="5456238" y="2347913"/>
          <p14:tracePt t="9478" x="5419725" y="2347913"/>
          <p14:tracePt t="9495" x="5419725" y="2357438"/>
          <p14:tracePt t="9512" x="5411788" y="2357438"/>
          <p14:tracePt t="9529" x="5411788" y="2366963"/>
          <p14:tracePt t="9545" x="5402263" y="2384425"/>
          <p14:tracePt t="9571" x="5394325" y="2393950"/>
          <p14:tracePt t="9584" x="5394325" y="2401888"/>
          <p14:tracePt t="9597" x="5394325" y="2411413"/>
          <p14:tracePt t="9612" x="5394325" y="2419350"/>
          <p14:tracePt t="9629" x="5394325" y="2428875"/>
          <p14:tracePt t="9646" x="5394325" y="2438400"/>
          <p14:tracePt t="9663" x="5394325" y="2482850"/>
          <p14:tracePt t="9680" x="5394325" y="2490788"/>
          <p14:tracePt t="9696" x="5394325" y="2500313"/>
          <p14:tracePt t="9713" x="5394325" y="2509838"/>
          <p14:tracePt t="9730" x="5394325" y="2517775"/>
          <p14:tracePt t="9747" x="5394325" y="2544763"/>
          <p14:tracePt t="9764" x="5394325" y="2554288"/>
          <p14:tracePt t="9781" x="5394325" y="2589213"/>
          <p14:tracePt t="9797" x="5402263" y="2608263"/>
          <p14:tracePt t="9831" x="5402263" y="2616200"/>
          <p14:tracePt t="9848" x="5419725" y="2633663"/>
          <p14:tracePt t="9864" x="5446713" y="2633663"/>
          <p14:tracePt t="9881" x="5456238" y="2643188"/>
          <p14:tracePt t="9898" x="5473700" y="2652713"/>
          <p14:tracePt t="9914" x="5510213" y="2660650"/>
          <p14:tracePt t="9931" x="5518150" y="2660650"/>
          <p14:tracePt t="9948" x="5527675" y="2660650"/>
          <p14:tracePt t="9982" x="5537200" y="2660650"/>
          <p14:tracePt t="9998" x="5537200" y="2652713"/>
          <p14:tracePt t="10022" x="5537200" y="2643188"/>
          <p14:tracePt t="10061" x="5537200" y="2633663"/>
          <p14:tracePt t="10074" x="5537200" y="2625725"/>
          <p14:tracePt t="10088" x="5545138" y="2616200"/>
          <p14:tracePt t="10100" x="5554663" y="2598738"/>
          <p14:tracePt t="10115" x="5562600" y="2571750"/>
          <p14:tracePt t="10132" x="5581650" y="2554288"/>
          <p14:tracePt t="10149" x="5599113" y="2536825"/>
          <p14:tracePt t="10166" x="5634038" y="2482850"/>
          <p14:tracePt t="10182" x="5643563" y="2473325"/>
          <p14:tracePt t="10199" x="5643563" y="2465388"/>
          <p14:tracePt t="10216" x="5643563" y="2455863"/>
          <p14:tracePt t="10233" x="5643563" y="2446338"/>
          <p14:tracePt t="10249" x="5643563" y="2438400"/>
          <p14:tracePt t="10266" x="5643563" y="2428875"/>
          <p14:tracePt t="10283" x="5634038" y="2419350"/>
          <p14:tracePt t="10300" x="5616575" y="2393950"/>
          <p14:tracePt t="10317" x="5608638" y="2384425"/>
          <p14:tracePt t="10334" x="5599113" y="2384425"/>
          <p14:tracePt t="10351" x="5589588" y="2384425"/>
          <p14:tracePt t="10367" x="5581650" y="2384425"/>
          <p14:tracePt t="10384" x="5572125" y="2384425"/>
          <p14:tracePt t="10417" x="5554663" y="2384425"/>
          <p14:tracePt t="10434" x="5537200" y="2384425"/>
          <p14:tracePt t="10468" x="5527675" y="2393950"/>
          <p14:tracePt t="10540" x="5545138" y="2393950"/>
          <p14:tracePt t="10712" x="5537200" y="2401888"/>
          <p14:tracePt t="10726" x="5500688" y="2419350"/>
          <p14:tracePt t="10739" x="5473700" y="2438400"/>
          <p14:tracePt t="10752" x="5438775" y="2455863"/>
          <p14:tracePt t="10766" x="5411788" y="2465388"/>
          <p14:tracePt t="10778" x="5394325" y="2482850"/>
          <p14:tracePt t="10792" x="5375275" y="2490788"/>
          <p14:tracePt t="10806" x="5348288" y="2517775"/>
          <p14:tracePt t="10820" x="5322888" y="2536825"/>
          <p14:tracePt t="10837" x="5286375" y="2571750"/>
          <p14:tracePt t="10853" x="5259388" y="2608263"/>
          <p14:tracePt t="10870" x="5180013" y="2741613"/>
          <p14:tracePt t="10887" x="5143500" y="2795588"/>
          <p14:tracePt t="10904" x="5126038" y="2822575"/>
          <p14:tracePt t="10921" x="5116513" y="2867025"/>
          <p14:tracePt t="10937" x="5081588" y="2911475"/>
          <p14:tracePt t="10954" x="5081588" y="2938463"/>
          <p14:tracePt t="10971" x="5062538" y="2955925"/>
          <p14:tracePt t="10988" x="5054600" y="2990850"/>
          <p14:tracePt t="11005" x="5027613" y="3054350"/>
          <p14:tracePt t="11021" x="5010150" y="3081338"/>
          <p14:tracePt t="11038" x="5010150" y="3089275"/>
          <p14:tracePt t="11055" x="5010150" y="3116263"/>
          <p14:tracePt t="11071" x="5010150" y="3125788"/>
          <p14:tracePt t="11088" x="5010150" y="3133725"/>
          <p14:tracePt t="11105" x="5010150" y="3152775"/>
          <p14:tracePt t="11122" x="5010150" y="3197225"/>
          <p14:tracePt t="11139" x="5010150" y="3205163"/>
          <p14:tracePt t="11156" x="5010150" y="3214688"/>
          <p14:tracePt t="11172" x="5010150" y="3224213"/>
          <p14:tracePt t="11189" x="5010150" y="3232150"/>
          <p14:tracePt t="11206" x="5010150" y="3241675"/>
          <p14:tracePt t="11222" x="5027613" y="3241675"/>
          <p14:tracePt t="11239" x="5054600" y="3241675"/>
          <p14:tracePt t="11256" x="5224463" y="3232150"/>
          <p14:tracePt t="11273" x="5322888" y="3205163"/>
          <p14:tracePt t="11290" x="5402263" y="3170238"/>
          <p14:tracePt t="11307" x="5473700" y="3133725"/>
          <p14:tracePt t="11323" x="5510213" y="3116263"/>
          <p14:tracePt t="11340" x="5527675" y="3108325"/>
          <p14:tracePt t="11600" x="5527675" y="3116263"/>
          <p14:tracePt t="11613" x="5527675" y="3160713"/>
          <p14:tracePt t="11627" x="5527675" y="3224213"/>
          <p14:tracePt t="11640" x="5527675" y="3286125"/>
          <p14:tracePt t="11653" x="5527675" y="3357563"/>
          <p14:tracePt t="11666" x="5527675" y="3455988"/>
          <p14:tracePt t="11680" x="5518150" y="3562350"/>
          <p14:tracePt t="11693" x="5518150" y="3652838"/>
          <p14:tracePt t="11709" x="5518150" y="3724275"/>
          <p14:tracePt t="11726" x="5518150" y="3786188"/>
          <p14:tracePt t="11742" x="5518150" y="3813175"/>
          <p14:tracePt t="11759" x="5518150" y="3830638"/>
          <p14:tracePt t="12078" x="5510213" y="3822700"/>
          <p14:tracePt t="12117" x="5510213" y="3813175"/>
          <p14:tracePt t="12130" x="5510213" y="3803650"/>
          <p14:tracePt t="12143" x="5510213" y="3795713"/>
          <p14:tracePt t="12157" x="5510213" y="3786188"/>
          <p14:tracePt t="12170" x="5510213" y="3776663"/>
          <p14:tracePt t="12183" x="5510213" y="3759200"/>
          <p14:tracePt t="12210" x="5500688" y="3751263"/>
          <p14:tracePt t="12223" x="5500688" y="3741738"/>
          <p14:tracePt t="12237" x="5491163" y="3741738"/>
          <p14:tracePt t="12250" x="5491163" y="3732213"/>
          <p14:tracePt t="12263" x="5483225" y="3732213"/>
          <p14:tracePt t="12279" x="5483225" y="3724275"/>
          <p14:tracePt t="12296" x="5473700" y="3724275"/>
          <p14:tracePt t="12313" x="5465763" y="3724275"/>
          <p14:tracePt t="12329" x="5446713" y="3724275"/>
          <p14:tracePt t="12346" x="5438775" y="3724275"/>
          <p14:tracePt t="12363" x="5429250" y="3724275"/>
          <p14:tracePt t="12380" x="5411788" y="3724275"/>
          <p14:tracePt t="12396" x="5394325" y="3724275"/>
          <p14:tracePt t="12413" x="5375275" y="3724275"/>
          <p14:tracePt t="12430" x="5367338" y="3724275"/>
          <p14:tracePt t="12447" x="5348288" y="3732213"/>
          <p14:tracePt t="12480" x="5340350" y="3741738"/>
          <p14:tracePt t="12501" x="5340350" y="3751263"/>
          <p14:tracePt t="12515" x="5330825" y="3759200"/>
          <p14:tracePt t="12530" x="5322888" y="3768725"/>
          <p14:tracePt t="12555" x="5322888" y="3776663"/>
          <p14:tracePt t="12568" x="5313363" y="3776663"/>
          <p14:tracePt t="12595" x="5313363" y="3786188"/>
          <p14:tracePt t="12607" x="5313363" y="3795713"/>
          <p14:tracePt t="12620" x="5303838" y="3795713"/>
          <p14:tracePt t="12634" x="5303838" y="3803650"/>
          <p14:tracePt t="12674" x="5303838" y="3813175"/>
          <p14:tracePt t="12700" x="5303838" y="3822700"/>
          <p14:tracePt t="12713" x="5303838" y="3830638"/>
          <p14:tracePt t="12726" x="5303838" y="3840163"/>
          <p14:tracePt t="12754" x="5303838" y="3848100"/>
          <p14:tracePt t="12766" x="5303838" y="3857625"/>
          <p14:tracePt t="12779" x="5303838" y="3867150"/>
          <p14:tracePt t="12793" x="5303838" y="3875088"/>
          <p14:tracePt t="12806" x="5303838" y="3884613"/>
          <p14:tracePt t="12820" x="5303838" y="3894138"/>
          <p14:tracePt t="12833" x="5303838" y="3911600"/>
          <p14:tracePt t="12849" x="5303838" y="3919538"/>
          <p14:tracePt t="12866" x="5313363" y="3938588"/>
          <p14:tracePt t="12883" x="5330825" y="3946525"/>
          <p14:tracePt t="12899" x="5357813" y="3956050"/>
          <p14:tracePt t="12916" x="5375275" y="3965575"/>
          <p14:tracePt t="12950" x="5384800" y="3965575"/>
          <p14:tracePt t="12967" x="5402263" y="3965575"/>
          <p14:tracePt t="12983" x="5419725" y="3956050"/>
          <p14:tracePt t="13000" x="5438775" y="3946525"/>
          <p14:tracePt t="13017" x="5473700" y="3929063"/>
          <p14:tracePt t="13033" x="5518150" y="3894138"/>
          <p14:tracePt t="13050" x="5562600" y="3875088"/>
          <p14:tracePt t="13067" x="5599113" y="3857625"/>
          <p14:tracePt t="13084" x="5670550" y="3830638"/>
          <p14:tracePt t="13101" x="5697538" y="3822700"/>
          <p14:tracePt t="13117" x="5715000" y="3803650"/>
          <p14:tracePt t="13134" x="5732463" y="3803650"/>
          <p14:tracePt t="13151" x="5741988" y="3795713"/>
          <p14:tracePt t="13168" x="5741988" y="3786188"/>
          <p14:tracePt t="13185" x="5741988" y="3776663"/>
          <p14:tracePt t="13201" x="5741988" y="3768725"/>
          <p14:tracePt t="13218" x="5697538" y="3732213"/>
          <p14:tracePt t="13235" x="5661025" y="3714750"/>
          <p14:tracePt t="13252" x="5626100" y="3687763"/>
          <p14:tracePt t="13268" x="5589588" y="3660775"/>
          <p14:tracePt t="13285" x="5500688" y="3625850"/>
          <p14:tracePt t="13302" x="5473700" y="3625850"/>
          <p14:tracePt t="13319" x="5456238" y="3625850"/>
          <p14:tracePt t="13335" x="5402263" y="3643313"/>
          <p14:tracePt t="13352" x="5375275" y="3643313"/>
          <p14:tracePt t="13369" x="5357813" y="3652838"/>
          <p14:tracePt t="13386" x="5330825" y="3660775"/>
          <p14:tracePt t="13403" x="5295900" y="3670300"/>
          <p14:tracePt t="13419" x="5286375" y="3670300"/>
          <p14:tracePt t="13436" x="5286375" y="3679825"/>
          <p14:tracePt t="13482" x="5286375" y="3687763"/>
          <p14:tracePt t="13867" x="5286375" y="3697288"/>
          <p14:tracePt t="13893" x="5286375" y="3705225"/>
          <p14:tracePt t="13906" x="5286375" y="3714750"/>
          <p14:tracePt t="13919" x="5286375" y="3732213"/>
          <p14:tracePt t="13932" x="5286375" y="3759200"/>
          <p14:tracePt t="13946" x="5295900" y="3795713"/>
          <p14:tracePt t="13959" x="5295900" y="3848100"/>
          <p14:tracePt t="13973" x="5295900" y="3902075"/>
          <p14:tracePt t="13989" x="5295900" y="4000500"/>
          <p14:tracePt t="14006" x="5295900" y="4133850"/>
          <p14:tracePt t="14023" x="5295900" y="4276725"/>
          <p14:tracePt t="14040" x="5295900" y="4759325"/>
          <p14:tracePt t="14057" x="5295900" y="4956175"/>
          <p14:tracePt t="14073" x="5295900" y="5089525"/>
          <p14:tracePt t="14077" x="5295900" y="5197475"/>
          <p14:tracePt t="14090" x="5303838" y="5286375"/>
          <p14:tracePt t="14106" x="5303838" y="5348288"/>
          <p14:tracePt t="14124" x="5303838" y="5394325"/>
          <p14:tracePt t="14140" x="5313363" y="5446713"/>
          <p14:tracePt t="14157" x="5330825" y="5545138"/>
          <p14:tracePt t="14174" x="5330825" y="5562600"/>
          <p14:tracePt t="14191" x="5348288" y="5562600"/>
          <p14:tracePt t="14207" x="5375275" y="5518150"/>
          <p14:tracePt t="14415" x="5394325" y="5518150"/>
          <p14:tracePt t="14430" x="5402263" y="5527675"/>
          <p14:tracePt t="14444" x="5419725" y="5527675"/>
          <p14:tracePt t="14457" x="5438775" y="5527675"/>
          <p14:tracePt t="14471" x="5491163" y="5527675"/>
          <p14:tracePt t="14485" x="5518150" y="5527675"/>
          <p14:tracePt t="14499" x="5545138" y="5527675"/>
          <p14:tracePt t="14513" x="5554663" y="5518150"/>
          <p14:tracePt t="14527" x="5562600" y="5500688"/>
          <p14:tracePt t="14543" x="5562600" y="5473700"/>
          <p14:tracePt t="14560" x="5562600" y="5446713"/>
          <p14:tracePt t="14576" x="5483225" y="5268913"/>
          <p14:tracePt t="14593" x="5348288" y="5054600"/>
          <p14:tracePt t="14610" x="5170488" y="4867275"/>
          <p14:tracePt t="14627" x="5116513" y="4830763"/>
          <p14:tracePt t="14644" x="5072063" y="4813300"/>
          <p14:tracePt t="14660" x="5062538" y="4813300"/>
          <p14:tracePt t="14677" x="5054600" y="4813300"/>
          <p14:tracePt t="14694" x="5054600" y="4803775"/>
          <p14:tracePt t="14722" x="5062538" y="4795838"/>
          <p14:tracePt t="14736" x="5081588" y="4776788"/>
          <p14:tracePt t="14750" x="5089525" y="4724400"/>
          <p14:tracePt t="14763" x="5126038" y="4643438"/>
          <p14:tracePt t="14777" x="5143500" y="4510088"/>
          <p14:tracePt t="14794" x="5187950" y="4268788"/>
          <p14:tracePt t="14811" x="5197475" y="3973513"/>
          <p14:tracePt t="14827" x="5276850" y="3197225"/>
          <p14:tracePt t="14844" x="5510213" y="2517775"/>
          <p14:tracePt t="15085" x="5537200" y="2527300"/>
          <p14:tracePt t="15098" x="5589588" y="2536825"/>
          <p14:tracePt t="15111" x="5643563" y="2554288"/>
          <p14:tracePt t="15125" x="5715000" y="2598738"/>
          <p14:tracePt t="15139" x="5830888" y="2633663"/>
          <p14:tracePt t="15153" x="5965825" y="2679700"/>
          <p14:tracePt t="15168" x="6224588" y="2705100"/>
          <p14:tracePt t="15181" x="6402388" y="2732088"/>
          <p14:tracePt t="15197" x="6537325" y="2732088"/>
          <p14:tracePt t="15214" x="6626225" y="2732088"/>
          <p14:tracePt t="15230" x="6697663" y="2732088"/>
          <p14:tracePt t="15247" x="6751638" y="2732088"/>
          <p14:tracePt t="15264" x="6804025" y="2705100"/>
          <p14:tracePt t="15281" x="6840538" y="2697163"/>
          <p14:tracePt t="15298" x="6858000" y="2679700"/>
          <p14:tracePt t="15314" x="6867525" y="2660650"/>
          <p14:tracePt t="15331" x="6875463" y="2660650"/>
          <p14:tracePt t="15390" x="6867525" y="2660650"/>
          <p14:tracePt t="15404" x="6858000" y="2660650"/>
          <p14:tracePt t="15418" x="6840538" y="2660650"/>
          <p14:tracePt t="15431" x="6796088" y="2660650"/>
          <p14:tracePt t="15446" x="6742113" y="2660650"/>
          <p14:tracePt t="15459" x="6705600" y="2660650"/>
          <p14:tracePt t="15473" x="6670675" y="2660650"/>
          <p14:tracePt t="15487" x="6616700" y="2660650"/>
          <p14:tracePt t="15502" x="6545263" y="2660650"/>
          <p14:tracePt t="15515" x="6456363" y="2652713"/>
          <p14:tracePt t="15532" x="6232525" y="2625725"/>
          <p14:tracePt t="15549" x="6027738" y="2616200"/>
          <p14:tracePt t="15566" x="5902325" y="2608263"/>
          <p14:tracePt t="15583" x="5705475" y="2581275"/>
          <p14:tracePt t="15599" x="5634038" y="2581275"/>
          <p14:tracePt t="15616" x="5537200" y="2581275"/>
          <p14:tracePt t="15633" x="5491163" y="2581275"/>
          <p14:tracePt t="15650" x="5456238" y="2581275"/>
          <p14:tracePt t="15667" x="5446713" y="2581275"/>
          <p14:tracePt t="15738" x="5465763" y="2581275"/>
          <p14:tracePt t="15752" x="5483225" y="2581275"/>
          <p14:tracePt t="28436" x="5653088" y="2768600"/>
          <p14:tracePt t="28449" x="5840413" y="3036888"/>
          <p14:tracePt t="28462" x="6143625" y="3429000"/>
          <p14:tracePt t="28475" x="6429375" y="3732213"/>
          <p14:tracePt t="28489" x="6661150" y="4010025"/>
          <p14:tracePt t="28502" x="6867525" y="4197350"/>
          <p14:tracePt t="28515" x="7045325" y="4367213"/>
          <p14:tracePt t="28529" x="7180263" y="4491038"/>
          <p14:tracePt t="28545" x="7269163" y="4572000"/>
          <p14:tracePt t="28562" x="7348538" y="4616450"/>
          <p14:tracePt t="28579" x="7439025" y="4660900"/>
          <p14:tracePt t="28596" x="7589838" y="4795838"/>
          <p14:tracePt t="28794" x="7608888" y="4813300"/>
          <p14:tracePt t="28807" x="7634288" y="4840288"/>
          <p14:tracePt t="28819" x="7661275" y="4875213"/>
          <p14:tracePt t="28832" x="7680325" y="4902200"/>
          <p14:tracePt t="28847" x="7688263" y="4938713"/>
          <p14:tracePt t="28864" x="7697788" y="4965700"/>
          <p14:tracePt t="28881" x="7705725" y="5010150"/>
          <p14:tracePt t="28898" x="7742238" y="5295900"/>
          <p14:tracePt t="28914" x="7742238" y="5510213"/>
          <p14:tracePt t="28931" x="7759700" y="5759450"/>
          <p14:tracePt t="28948" x="7759700" y="5929313"/>
          <p14:tracePt t="28965" x="7759700" y="6134100"/>
          <p14:tracePt t="28982" x="7759700" y="6170613"/>
          <p14:tracePt t="28998" x="7759700" y="6188075"/>
          <p14:tracePt t="29015" x="7759700" y="6197600"/>
          <p14:tracePt t="29058" x="7751763" y="6197600"/>
          <p14:tracePt t="29098" x="7742238" y="6197600"/>
          <p14:tracePt t="29111" x="7732713" y="6197600"/>
          <p14:tracePt t="29125" x="7724775" y="6197600"/>
          <p14:tracePt t="29151" x="7715250" y="6188075"/>
          <p14:tracePt t="29165" x="7705725" y="6180138"/>
          <p14:tracePt t="29178" x="7688263" y="6161088"/>
          <p14:tracePt t="29205" x="7680325" y="6143625"/>
          <p14:tracePt t="29219" x="7680325" y="6134100"/>
          <p14:tracePt t="29232" x="7661275" y="6108700"/>
          <p14:tracePt t="29246" x="7643813" y="6081713"/>
          <p14:tracePt t="29260" x="7634288" y="6054725"/>
          <p14:tracePt t="29274" x="7616825" y="6018213"/>
          <p14:tracePt t="29288" x="7599363" y="5965825"/>
          <p14:tracePt t="29302" x="7589838" y="5911850"/>
          <p14:tracePt t="29317" x="7581900" y="5795963"/>
          <p14:tracePt t="29334" x="7581900" y="5715000"/>
          <p14:tracePt t="29351" x="7581900" y="5643563"/>
          <p14:tracePt t="29367" x="7581900" y="5599113"/>
          <p14:tracePt t="29385" x="7589838" y="5554663"/>
          <p14:tracePt t="29401" x="7608888" y="5537200"/>
          <p14:tracePt t="29418" x="7616825" y="5527675"/>
          <p14:tracePt t="29434" x="7626350" y="5518150"/>
          <p14:tracePt t="29567" x="7616825" y="5518150"/>
          <p14:tracePt t="29581" x="7599363" y="5518150"/>
          <p14:tracePt t="29594" x="7581900" y="5518150"/>
          <p14:tracePt t="29608" x="7572375" y="5527675"/>
          <p14:tracePt t="29623" x="7554913" y="5545138"/>
          <p14:tracePt t="29637" x="7545388" y="5554663"/>
          <p14:tracePt t="29652" x="7527925" y="5562600"/>
          <p14:tracePt t="29669" x="7518400" y="5599113"/>
          <p14:tracePt t="29686" x="7500938" y="5616575"/>
          <p14:tracePt t="29703" x="7500938" y="5626100"/>
          <p14:tracePt t="29719" x="7483475" y="5653088"/>
          <p14:tracePt t="29736" x="7473950" y="5661025"/>
          <p14:tracePt t="29753" x="7466013" y="5680075"/>
          <p14:tracePt t="29786" x="7466013" y="5688013"/>
          <p14:tracePt t="29804" x="7466013" y="5697538"/>
          <p14:tracePt t="29820" x="7466013" y="5705475"/>
          <p14:tracePt t="29845" x="7473950" y="5705475"/>
          <p14:tracePt t="29859" x="7483475" y="5715000"/>
          <p14:tracePt t="29901" x="7483475" y="5724525"/>
          <p14:tracePt t="29914" x="7491413" y="5724525"/>
          <p14:tracePt t="29942" x="7491413" y="5732463"/>
          <p14:tracePt t="29957" x="7500938" y="5732463"/>
          <p14:tracePt t="29984" x="7500938" y="5741988"/>
          <p14:tracePt t="30012" x="7510463" y="5741988"/>
          <p14:tracePt t="30026" x="7510463" y="5751513"/>
          <p14:tracePt t="30040" x="7518400" y="5751513"/>
          <p14:tracePt t="30054" x="7518400" y="5759450"/>
          <p14:tracePt t="30068" x="7527925" y="5759450"/>
          <p14:tracePt t="30082" x="7527925" y="5768975"/>
          <p14:tracePt t="30096" x="7537450" y="5776913"/>
          <p14:tracePt t="30110" x="7545388" y="5795963"/>
          <p14:tracePt t="30124" x="7554913" y="5803900"/>
          <p14:tracePt t="30139" x="7554913" y="5813425"/>
          <p14:tracePt t="30155" x="7562850" y="5822950"/>
          <p14:tracePt t="30172" x="7572375" y="5822950"/>
          <p14:tracePt t="30189" x="7581900" y="5830888"/>
          <p14:tracePt t="30206" x="7589838" y="5840413"/>
          <p14:tracePt t="30223" x="7608888" y="5848350"/>
          <p14:tracePt t="30239" x="7616825" y="5848350"/>
          <p14:tracePt t="30256" x="7626350" y="5857875"/>
          <p14:tracePt t="30273" x="7643813" y="5867400"/>
          <p14:tracePt t="30290" x="7653338" y="5867400"/>
          <p14:tracePt t="30306" x="7680325" y="5875338"/>
          <p14:tracePt t="30323" x="7688263" y="5884863"/>
          <p14:tracePt t="30340" x="7697788" y="5884863"/>
          <p14:tracePt t="30357" x="7705725" y="5884863"/>
          <p14:tracePt t="30640" x="7705725" y="5867400"/>
          <p14:tracePt t="30668" x="7705725" y="5857875"/>
          <p14:tracePt t="30682" x="7697788" y="5830888"/>
          <p14:tracePt t="30696" x="7697788" y="5822950"/>
          <p14:tracePt t="30709" x="7688263" y="5813425"/>
          <p14:tracePt t="30933" x="7562850" y="5751513"/>
          <p14:tracePt t="30947" x="7323138" y="5616575"/>
          <p14:tracePt t="30960" x="6823075" y="5357813"/>
          <p14:tracePt t="30974" x="6438900" y="5116513"/>
          <p14:tracePt t="30988" x="6143625" y="4902200"/>
          <p14:tracePt t="31002" x="5929313" y="4759325"/>
          <p14:tracePt t="31016" x="5776913" y="4625975"/>
          <p14:tracePt t="31030" x="5634038" y="4510088"/>
          <p14:tracePt t="31044" x="5527675" y="4394200"/>
          <p14:tracePt t="31061" x="5348288" y="4170363"/>
          <p14:tracePt t="31078" x="5224463" y="3990975"/>
          <p14:tracePt t="31095" x="5180013" y="3894138"/>
          <p14:tracePt t="31111" x="5133975" y="3813175"/>
          <p14:tracePt t="31128" x="5099050" y="3679825"/>
          <p14:tracePt t="31145" x="5089525" y="3643313"/>
          <p14:tracePt t="31197" x="5108575" y="3687763"/>
          <p14:tracePt t="31322" x="5116513" y="3679825"/>
          <p14:tracePt t="31337" x="5116513" y="3652838"/>
          <p14:tracePt t="31351" x="5116513" y="3633788"/>
          <p14:tracePt t="31364" x="5126038" y="3608388"/>
          <p14:tracePt t="31378" x="5126038" y="3589338"/>
          <p14:tracePt t="31392" x="5126038" y="3571875"/>
          <p14:tracePt t="31406" x="5126038" y="3536950"/>
          <p14:tracePt t="31420" x="5126038" y="3517900"/>
          <p14:tracePt t="31434" x="5126038" y="3509963"/>
          <p14:tracePt t="31448" x="5126038" y="3482975"/>
          <p14:tracePt t="31463" x="5126038" y="3465513"/>
          <p14:tracePt t="31480" x="5126038" y="3446463"/>
          <p14:tracePt t="31496" x="5126038" y="3419475"/>
          <p14:tracePt t="31513" x="5126038" y="3394075"/>
          <p14:tracePt t="31530" x="5126038" y="3367088"/>
          <p14:tracePt t="31547" x="5126038" y="3357563"/>
          <p14:tracePt t="31564" x="5126038" y="3348038"/>
          <p14:tracePt t="31580" x="5126038" y="3340100"/>
          <p14:tracePt t="31597" x="5126038" y="3330575"/>
          <p14:tracePt t="31614" x="5126038" y="3313113"/>
          <p14:tracePt t="31647" x="5126038" y="3303588"/>
          <p14:tracePt t="31664" x="5126038" y="3295650"/>
          <p14:tracePt t="31681" x="5126038" y="3286125"/>
          <p14:tracePt t="31698" x="5126038" y="3251200"/>
          <p14:tracePt t="31715" x="5126038" y="3241675"/>
          <p14:tracePt t="32875" x="5116513" y="3241675"/>
          <p14:tracePt t="32889" x="5108575" y="3241675"/>
          <p14:tracePt t="32903" x="5099050" y="3241675"/>
          <p14:tracePt t="32986" x="5099050" y="3232150"/>
          <p14:tracePt t="33014" x="5116513" y="3205163"/>
          <p14:tracePt t="33028" x="5116513" y="3187700"/>
          <p14:tracePt t="33042" x="5126038" y="3152775"/>
          <p14:tracePt t="33056" x="5133975" y="3143250"/>
          <p14:tracePt t="33070" x="5143500" y="3133725"/>
          <p14:tracePt t="33084" x="5143500" y="3116263"/>
          <p14:tracePt t="33098" x="5160963" y="3116263"/>
          <p14:tracePt t="33112" x="5170488" y="3108325"/>
          <p14:tracePt t="33126" x="5180013" y="3108325"/>
          <p14:tracePt t="33140" x="5187950" y="3098800"/>
          <p14:tracePt t="33157" x="5197475" y="3098800"/>
          <p14:tracePt t="33174" x="5205413" y="3089275"/>
          <p14:tracePt t="33191" x="5214938" y="3089275"/>
          <p14:tracePt t="33208" x="5232400" y="3071813"/>
          <p14:tracePt t="33248" x="5241925" y="3071813"/>
          <p14:tracePt t="33261" x="5251450" y="3062288"/>
          <p14:tracePt t="33276" x="5259388" y="3062288"/>
          <p14:tracePt t="33291" x="5268913" y="3044825"/>
          <p14:tracePt t="33307" x="5286375" y="3036888"/>
          <p14:tracePt t="33324" x="5295900" y="3017838"/>
          <p14:tracePt t="33341" x="5303838" y="3009900"/>
          <p14:tracePt t="33358" x="5322888" y="2990850"/>
          <p14:tracePt t="33374" x="5340350" y="2982913"/>
          <p14:tracePt t="33391" x="5348288" y="2973388"/>
          <p14:tracePt t="33408" x="5357813" y="2965450"/>
          <p14:tracePt t="33425" x="5375275" y="2938463"/>
          <p14:tracePt t="33442" x="5419725" y="2894013"/>
          <p14:tracePt t="33458" x="5429250" y="2847975"/>
          <p14:tracePt t="33475" x="5429250" y="2822575"/>
          <p14:tracePt t="33492" x="5429250" y="2803525"/>
          <p14:tracePt t="33509" x="5419725" y="2786063"/>
          <p14:tracePt t="33526" x="5375275" y="2732088"/>
          <p14:tracePt t="33543" x="5330825" y="2697163"/>
          <p14:tracePt t="33560" x="5295900" y="2670175"/>
          <p14:tracePt t="33576" x="5251450" y="2660650"/>
          <p14:tracePt t="33593" x="5224463" y="2652713"/>
          <p14:tracePt t="33610" x="5143500" y="2652713"/>
          <p14:tracePt t="33627" x="5089525" y="2652713"/>
          <p14:tracePt t="33644" x="4973638" y="2652713"/>
          <p14:tracePt t="33660" x="4884738" y="2652713"/>
          <p14:tracePt t="33677" x="4830763" y="2652713"/>
          <p14:tracePt t="33694" x="4751388" y="2679700"/>
          <p14:tracePt t="33711" x="4724400" y="2687638"/>
          <p14:tracePt t="33727" x="4679950" y="2714625"/>
          <p14:tracePt t="33744" x="4633913" y="2741613"/>
          <p14:tracePt t="33761" x="4625975" y="2751138"/>
          <p14:tracePt t="33778" x="4608513" y="2795588"/>
          <p14:tracePt t="33794" x="4608513" y="2803525"/>
          <p14:tracePt t="33811" x="4608513" y="2813050"/>
          <p14:tracePt t="33827" x="4608513" y="2830513"/>
          <p14:tracePt t="33844" x="4625975" y="2857500"/>
          <p14:tracePt t="33861" x="4643438" y="2874963"/>
          <p14:tracePt t="33878" x="4643438" y="2911475"/>
          <p14:tracePt t="33895" x="4643438" y="2946400"/>
          <p14:tracePt t="33911" x="4670425" y="3027363"/>
          <p14:tracePt t="33928" x="4687888" y="3089275"/>
          <p14:tracePt t="33945" x="4724400" y="3160713"/>
          <p14:tracePt t="33962" x="4759325" y="3197225"/>
          <p14:tracePt t="33978" x="4786313" y="3214688"/>
          <p14:tracePt t="33995" x="4929188" y="3251200"/>
          <p14:tracePt t="34013" x="5259388" y="3340100"/>
          <p14:tracePt t="34029" x="5402263" y="3357563"/>
          <p14:tracePt t="34046" x="5554663" y="3367088"/>
          <p14:tracePt t="34063" x="5661025" y="3367088"/>
          <p14:tracePt t="34080" x="5768975" y="3357563"/>
          <p14:tracePt t="34096" x="5830888" y="3340100"/>
          <p14:tracePt t="34113" x="5857875" y="3322638"/>
          <p14:tracePt t="34147" x="5875338" y="3303588"/>
          <p14:tracePt t="34163" x="5875338" y="3295650"/>
          <p14:tracePt t="34180" x="5911850" y="3214688"/>
          <p14:tracePt t="34197" x="5938838" y="3160713"/>
          <p14:tracePt t="34214" x="5956300" y="3098800"/>
          <p14:tracePt t="34230" x="5965825" y="3044825"/>
          <p14:tracePt t="34247" x="5965825" y="2955925"/>
          <p14:tracePt t="34264" x="5946775" y="2884488"/>
          <p14:tracePt t="34281" x="5884863" y="2840038"/>
          <p14:tracePt t="34297" x="5813425" y="2803525"/>
          <p14:tracePt t="34314" x="5608638" y="2732088"/>
          <p14:tracePt t="34331" x="5465763" y="2705100"/>
          <p14:tracePt t="34348" x="5348288" y="2697163"/>
          <p14:tracePt t="34365" x="5241925" y="2697163"/>
          <p14:tracePt t="34381" x="5018088" y="2697163"/>
          <p14:tracePt t="34398" x="4919663" y="2697163"/>
          <p14:tracePt t="34415" x="4875213" y="2697163"/>
          <p14:tracePt t="34432" x="4803775" y="2697163"/>
          <p14:tracePt t="34448" x="4786313" y="2697163"/>
          <p14:tracePt t="34465" x="4768850" y="2697163"/>
          <p14:tracePt t="34499" x="4759325" y="2697163"/>
          <p14:tracePt t="34515" x="4759325" y="2714625"/>
          <p14:tracePt t="34532" x="4759325" y="2724150"/>
          <p14:tracePt t="34549" x="4759325" y="2732088"/>
          <p14:tracePt t="34566" x="4759325" y="2759075"/>
          <p14:tracePt t="34583" x="4759325" y="2768600"/>
          <p14:tracePt t="34599" x="4759325" y="2776538"/>
          <p14:tracePt t="34616" x="4759325" y="2786063"/>
          <p14:tracePt t="34633" x="4759325" y="2803525"/>
          <p14:tracePt t="34650" x="4759325" y="2813050"/>
          <p14:tracePt t="34683" x="4759325" y="2822575"/>
          <p14:tracePt t="34700" x="4759325" y="2830513"/>
          <p14:tracePt t="34717" x="4759325" y="2840038"/>
          <p14:tracePt t="34766" x="4759325" y="2847975"/>
          <p14:tracePt t="35030" x="4759325" y="2857500"/>
          <p14:tracePt t="35070" x="4759325" y="2867025"/>
          <p14:tracePt t="35350" x="4759325" y="2857500"/>
          <p14:tracePt t="35523" x="4759325" y="2867025"/>
          <p14:tracePt t="35536" x="4768850" y="2867025"/>
          <p14:tracePt t="35549" x="4776788" y="2867025"/>
          <p14:tracePt t="35563" x="4776788" y="2874963"/>
          <p14:tracePt t="35575" x="4786313" y="2874963"/>
          <p14:tracePt t="35589" x="4795838" y="2894013"/>
          <p14:tracePt t="35605" x="4830763" y="2938463"/>
          <p14:tracePt t="35622" x="4875213" y="3027363"/>
          <p14:tracePt t="35639" x="4938713" y="3133725"/>
          <p14:tracePt t="35656" x="5367338" y="4010025"/>
          <p14:tracePt t="35673" x="5572125" y="4384675"/>
          <p14:tracePt t="35689" x="5795963" y="4751388"/>
          <p14:tracePt t="35707" x="6197600" y="5330825"/>
          <p14:tracePt t="35723" x="6357938" y="5537200"/>
          <p14:tracePt t="35740" x="6429375" y="5634038"/>
          <p14:tracePt t="35756" x="6446838" y="5653088"/>
          <p14:tracePt t="35960" x="6473825" y="5680075"/>
          <p14:tracePt t="35973" x="6500813" y="5705475"/>
          <p14:tracePt t="35986" x="6581775" y="5759450"/>
          <p14:tracePt t="36000" x="6697663" y="5813425"/>
          <p14:tracePt t="36013" x="7081838" y="6062663"/>
          <p14:tracePt t="36027" x="7402513" y="6224588"/>
          <p14:tracePt t="36041" x="7634288" y="6330950"/>
          <p14:tracePt t="36058" x="7759700" y="6367463"/>
          <p14:tracePt t="36075" x="7823200" y="6394450"/>
          <p14:tracePt t="36092" x="7858125" y="6402388"/>
          <p14:tracePt t="36109" x="7867650" y="6402388"/>
          <p14:tracePt t="36172" x="7867650" y="6394450"/>
          <p14:tracePt t="36185" x="7867650" y="6367463"/>
          <p14:tracePt t="36199" x="7848600" y="6340475"/>
          <p14:tracePt t="36212" x="7831138" y="6296025"/>
          <p14:tracePt t="36226" x="7823200" y="6259513"/>
          <p14:tracePt t="36243" x="7796213" y="6205538"/>
          <p14:tracePt t="36260" x="7759700" y="6062663"/>
          <p14:tracePt t="36276" x="7742238" y="5911850"/>
          <p14:tracePt t="36293" x="7715250" y="5715000"/>
          <p14:tracePt t="36310" x="7705725" y="5680075"/>
          <p14:tracePt t="36343" x="7705725" y="5670550"/>
          <p14:tracePt t="36450" x="7697788" y="5670550"/>
          <p14:tracePt t="36477" x="7688263" y="5670550"/>
          <p14:tracePt t="36490" x="7680325" y="5670550"/>
          <p14:tracePt t="36502" x="7670800" y="5670550"/>
          <p14:tracePt t="36516" x="7653338" y="5670550"/>
          <p14:tracePt t="36542" x="7643813" y="5670550"/>
          <p14:tracePt t="36568" x="7634288" y="5670550"/>
          <p14:tracePt t="36582" x="7626350" y="5670550"/>
          <p14:tracePt t="36608" x="7616825" y="5670550"/>
          <p14:tracePt t="36635" x="7608888" y="5670550"/>
          <p14:tracePt t="36649" x="7599363" y="5670550"/>
          <p14:tracePt t="36662" x="7589838" y="5670550"/>
          <p14:tracePt t="36676" x="7562850" y="5670550"/>
          <p14:tracePt t="36689" x="7545388" y="5680075"/>
          <p14:tracePt t="36702" x="7518400" y="5680075"/>
          <p14:tracePt t="36716" x="7510463" y="5688013"/>
          <p14:tracePt t="36729" x="7500938" y="5688013"/>
          <p14:tracePt t="36746" x="7491413" y="5688013"/>
          <p14:tracePt t="36768" x="7483475" y="5697538"/>
          <p14:tracePt t="36796" x="7483475" y="5705475"/>
          <p14:tracePt t="36808" x="7483475" y="5724525"/>
          <p14:tracePt t="36821" x="7491413" y="5741988"/>
          <p14:tracePt t="36835" x="7491413" y="5759450"/>
          <p14:tracePt t="36848" x="7510463" y="5786438"/>
          <p14:tracePt t="36863" x="7518400" y="5803900"/>
          <p14:tracePt t="36880" x="7537450" y="5822950"/>
          <p14:tracePt t="36897" x="7545388" y="5840413"/>
          <p14:tracePt t="36914" x="7581900" y="5875338"/>
          <p14:tracePt t="36930" x="7589838" y="5894388"/>
          <p14:tracePt t="36947" x="7608888" y="5929313"/>
          <p14:tracePt t="36964" x="7616825" y="5983288"/>
          <p14:tracePt t="36981" x="7634288" y="6072188"/>
          <p14:tracePt t="36997" x="7653338" y="6108700"/>
          <p14:tracePt t="37014" x="7661275" y="6143625"/>
          <p14:tracePt t="37031" x="7670800" y="6161088"/>
          <p14:tracePt t="37048" x="7670800" y="6180138"/>
          <p14:tracePt t="39064" x="7670800" y="6170613"/>
          <p14:tracePt t="39545" x="7661275" y="6161088"/>
          <p14:tracePt t="39559" x="7661275" y="6134100"/>
          <p14:tracePt t="39740" x="7608888" y="6116638"/>
          <p14:tracePt t="39754" x="7510463" y="6054725"/>
          <p14:tracePt t="39768" x="7340600" y="5946775"/>
          <p14:tracePt t="39782" x="7143750" y="5803900"/>
          <p14:tracePt t="39795" x="6724650" y="5500688"/>
          <p14:tracePt t="39808" x="6456363" y="5295900"/>
          <p14:tracePt t="39823" x="6276975" y="5143500"/>
          <p14:tracePt t="39837" x="6188075" y="5045075"/>
          <p14:tracePt t="39851" x="6116638" y="4956175"/>
          <p14:tracePt t="39864" x="6054725" y="4902200"/>
          <p14:tracePt t="39881" x="5983288" y="4848225"/>
          <p14:tracePt t="39898" x="5902325" y="4795838"/>
          <p14:tracePt t="39915" x="5848350" y="4759325"/>
          <p14:tracePt t="39932" x="5813425" y="4732338"/>
          <p14:tracePt t="39948" x="5768975" y="4724400"/>
          <p14:tracePt t="39965" x="5751513" y="4714875"/>
          <p14:tracePt t="39982" x="5741988" y="4705350"/>
          <p14:tracePt t="39999" x="5732463" y="4705350"/>
          <p14:tracePt t="40015" x="5732463" y="4697413"/>
          <p14:tracePt t="40032" x="5705475" y="4670425"/>
          <p14:tracePt t="40049" x="5688013" y="4643438"/>
          <p14:tracePt t="40066" x="5643563" y="4537075"/>
          <p14:tracePt t="40083" x="5599113" y="4465638"/>
          <p14:tracePt t="40099" x="5572125" y="4411663"/>
          <p14:tracePt t="40116" x="5537200" y="4322763"/>
          <p14:tracePt t="40133" x="5518150" y="4276725"/>
          <p14:tracePt t="40150" x="5491163" y="4179888"/>
          <p14:tracePt t="40166" x="5456238" y="4108450"/>
          <p14:tracePt t="40183" x="5429250" y="4044950"/>
          <p14:tracePt t="40200" x="5402263" y="3946525"/>
          <p14:tracePt t="40217" x="5394325" y="3902075"/>
          <p14:tracePt t="40234" x="5375275" y="3813175"/>
          <p14:tracePt t="40251" x="5348288" y="3741738"/>
          <p14:tracePt t="40267" x="5348288" y="3679825"/>
          <p14:tracePt t="40284" x="5348288" y="3598863"/>
          <p14:tracePt t="40301" x="5348288" y="3571875"/>
          <p14:tracePt t="40318" x="5367338" y="3571875"/>
          <p14:tracePt t="40334" x="5446713" y="3571875"/>
          <p14:tracePt t="40535" x="5446713" y="3554413"/>
          <p14:tracePt t="40563" x="5446713" y="3544888"/>
          <p14:tracePt t="40577" x="5456238" y="3536950"/>
          <p14:tracePt t="40591" x="5465763" y="3527425"/>
          <p14:tracePt t="40605" x="5483225" y="3517900"/>
          <p14:tracePt t="40619" x="5491163" y="3517900"/>
          <p14:tracePt t="40632" x="5510213" y="3509963"/>
          <p14:tracePt t="40647" x="5537200" y="3500438"/>
          <p14:tracePt t="40660" x="5562600" y="3473450"/>
          <p14:tracePt t="40675" x="5589588" y="3455988"/>
          <p14:tracePt t="40688" x="5634038" y="3438525"/>
          <p14:tracePt t="40703" x="5688013" y="3419475"/>
          <p14:tracePt t="40720" x="5732463" y="3402013"/>
          <p14:tracePt t="40737" x="5786438" y="3384550"/>
          <p14:tracePt t="40754" x="5894388" y="3357563"/>
          <p14:tracePt t="40771" x="6099175" y="3303588"/>
          <p14:tracePt t="40787" x="6197600" y="3303588"/>
          <p14:tracePt t="40804" x="6276975" y="3303588"/>
          <p14:tracePt t="40821" x="6375400" y="3303588"/>
          <p14:tracePt t="40838" x="6465888" y="3313113"/>
          <p14:tracePt t="40854" x="6697663" y="3429000"/>
          <p14:tracePt t="40871" x="6759575" y="3482975"/>
          <p14:tracePt t="40888" x="6786563" y="3500438"/>
          <p14:tracePt t="40905" x="6804025" y="3517900"/>
          <p14:tracePt t="40921" x="6823075" y="3536950"/>
          <p14:tracePt t="40939" x="6813550" y="3527425"/>
          <p14:tracePt t="40955" x="6777038" y="3527425"/>
          <p14:tracePt t="41078" x="6777038" y="3536950"/>
          <p14:tracePt t="41092" x="6796088" y="3571875"/>
          <p14:tracePt t="41105" x="6840538" y="3616325"/>
          <p14:tracePt t="41120" x="6894513" y="3679825"/>
          <p14:tracePt t="41134" x="6983413" y="3759200"/>
          <p14:tracePt t="41147" x="7089775" y="3848100"/>
          <p14:tracePt t="41161" x="7251700" y="3990975"/>
          <p14:tracePt t="41175" x="7429500" y="4160838"/>
          <p14:tracePt t="41190" x="7732713" y="4411663"/>
          <p14:tracePt t="41207" x="7912100" y="4562475"/>
          <p14:tracePt t="41223" x="8045450" y="4679950"/>
          <p14:tracePt t="41240" x="8143875" y="4751388"/>
          <p14:tracePt t="41257" x="8296275" y="4848225"/>
          <p14:tracePt t="41274" x="8375650" y="4884738"/>
          <p14:tracePt t="41290" x="8412163" y="4911725"/>
          <p14:tracePt t="41307" x="8439150" y="4919663"/>
          <p14:tracePt t="41324" x="8456613" y="4938713"/>
          <p14:tracePt t="41341" x="8466138" y="4965700"/>
          <p14:tracePt t="41358" x="8466138" y="4983163"/>
          <p14:tracePt t="41374" x="8466138" y="4991100"/>
          <p14:tracePt t="41391" x="8447088" y="5018088"/>
          <p14:tracePt t="41408" x="8439150" y="5045075"/>
          <p14:tracePt t="41424" x="8375650" y="5099050"/>
          <p14:tracePt t="41441" x="8304213" y="5153025"/>
          <p14:tracePt t="41458" x="8224838" y="5197475"/>
          <p14:tracePt t="41475" x="8143875" y="5214938"/>
          <p14:tracePt t="41492" x="8072438" y="5214938"/>
          <p14:tracePt t="41508" x="7875588" y="5241925"/>
          <p14:tracePt t="41525" x="7813675" y="5268913"/>
          <p14:tracePt t="41542" x="7742238" y="5357813"/>
          <p14:tracePt t="41559" x="7697788" y="5446713"/>
          <p14:tracePt t="41575" x="7661275" y="5554663"/>
          <p14:tracePt t="41592" x="7608888" y="5776913"/>
          <p14:tracePt t="41609" x="7589838" y="5857875"/>
          <p14:tracePt t="41626" x="7562850" y="5946775"/>
          <p14:tracePt t="41643" x="7554913" y="6018213"/>
          <p14:tracePt t="41659" x="7545388" y="6089650"/>
          <p14:tracePt t="41676" x="7527925" y="6224588"/>
          <p14:tracePt t="41693" x="7527925" y="6259513"/>
          <p14:tracePt t="41710" x="7527925" y="6276975"/>
          <p14:tracePt t="41726" x="7527925" y="6286500"/>
          <p14:tracePt t="41787" x="7527925" y="6276975"/>
          <p14:tracePt t="41801" x="7527925" y="6251575"/>
          <p14:tracePt t="41815" x="7527925" y="6224588"/>
          <p14:tracePt t="41829" x="7527925" y="6215063"/>
          <p14:tracePt t="41843" x="7527925" y="6197600"/>
          <p14:tracePt t="41857" x="7527925" y="6188075"/>
          <p14:tracePt t="41871" x="7527925" y="6180138"/>
          <p14:tracePt t="41885" x="7527925" y="6170613"/>
          <p14:tracePt t="41899" x="7527925" y="6161088"/>
          <p14:tracePt t="41912" x="7527925" y="6153150"/>
          <p14:tracePt t="41927" x="7527925" y="6134100"/>
          <p14:tracePt t="41944" x="7518400" y="6108700"/>
          <p14:tracePt t="41961" x="7510463" y="6054725"/>
          <p14:tracePt t="41977" x="7385050" y="5884863"/>
          <p14:tracePt t="41995" x="7010400" y="5286375"/>
          <p14:tracePt t="42011" x="6840538" y="5045075"/>
          <p14:tracePt t="42028" x="6697663" y="4741863"/>
          <p14:tracePt t="42045" x="6599238" y="4491038"/>
          <p14:tracePt t="42062" x="6384925" y="4108450"/>
          <p14:tracePt t="42079" x="6197600" y="3751263"/>
          <p14:tracePt t="42095" x="6161088" y="3697288"/>
          <p14:tracePt t="42112" x="6126163" y="3660775"/>
          <p14:tracePt t="42129" x="6108700" y="3633788"/>
          <p14:tracePt t="42146" x="6081713" y="3616325"/>
          <p14:tracePt t="42162" x="6037263" y="3571875"/>
          <p14:tracePt t="42179" x="6037263" y="3562350"/>
          <p14:tracePt t="42330" x="6027738" y="3562350"/>
          <p14:tracePt t="42344" x="5991225" y="3562350"/>
          <p14:tracePt t="42358" x="5929313" y="3544888"/>
          <p14:tracePt t="42372" x="5830888" y="3509963"/>
          <p14:tracePt t="42386" x="5724525" y="3473450"/>
          <p14:tracePt t="42400" x="5500688" y="3357563"/>
          <p14:tracePt t="42414" x="5375275" y="3268663"/>
          <p14:tracePt t="42431" x="5295900" y="3214688"/>
          <p14:tracePt t="42448" x="5268913" y="3187700"/>
          <p14:tracePt t="42464" x="5241925" y="3160713"/>
          <p14:tracePt t="42481" x="5241925" y="3152775"/>
          <p14:tracePt t="42497" x="5232400" y="3143250"/>
          <p14:tracePt t="42514" x="5232400" y="3133725"/>
          <p14:tracePt t="42552" x="5232400" y="3116263"/>
          <p14:tracePt t="42594" x="5232400" y="3108325"/>
          <p14:tracePt t="42622" x="5232400" y="3098800"/>
          <p14:tracePt t="42635" x="5224463" y="3098800"/>
          <p14:tracePt t="42649" x="5214938" y="3089275"/>
          <p14:tracePt t="42663" x="5214938" y="3081338"/>
          <p14:tracePt t="43124" x="5224463" y="3108325"/>
          <p14:tracePt t="43137" x="5251450" y="3152775"/>
          <p14:tracePt t="43151" x="5322888" y="3241675"/>
          <p14:tracePt t="43165" x="5446713" y="3429000"/>
          <p14:tracePt t="43179" x="5688013" y="3705225"/>
          <p14:tracePt t="43193" x="6269038" y="4340225"/>
          <p14:tracePt t="43207" x="6742113" y="4822825"/>
          <p14:tracePt t="43221" x="7089775" y="5153025"/>
          <p14:tracePt t="43236" x="7323138" y="5348288"/>
          <p14:tracePt t="43252" x="7500938" y="5500688"/>
          <p14:tracePt t="43269" x="7608888" y="5599113"/>
          <p14:tracePt t="43286" x="7751763" y="5680075"/>
          <p14:tracePt t="43303" x="7920038" y="5732463"/>
          <p14:tracePt t="43320" x="7974013" y="5732463"/>
          <p14:tracePt t="43527" x="7983538" y="5741988"/>
          <p14:tracePt t="43541" x="8001000" y="5768975"/>
          <p14:tracePt t="43555" x="8010525" y="5786438"/>
          <p14:tracePt t="43569" x="8027988" y="5813425"/>
          <p14:tracePt t="43583" x="8037513" y="5830888"/>
          <p14:tracePt t="43596" x="8045450" y="5848350"/>
          <p14:tracePt t="43611" x="8045450" y="5875338"/>
          <p14:tracePt t="43625" x="8045450" y="5884863"/>
          <p14:tracePt t="43639" x="8045450" y="5894388"/>
          <p14:tracePt t="43655" x="8045450" y="5902325"/>
          <p14:tracePt t="43672" x="8037513" y="5902325"/>
          <p14:tracePt t="43688" x="8027988" y="5902325"/>
          <p14:tracePt t="43705" x="8018463" y="5902325"/>
          <p14:tracePt t="43722" x="7983538" y="5902325"/>
          <p14:tracePt t="43739" x="7974013" y="5902325"/>
          <p14:tracePt t="43756" x="7966075" y="5902325"/>
          <p14:tracePt t="43772" x="7947025" y="5902325"/>
          <p14:tracePt t="43789" x="7939088" y="5902325"/>
          <p14:tracePt t="43806" x="7902575" y="5902325"/>
          <p14:tracePt t="43823" x="7875588" y="5902325"/>
          <p14:tracePt t="43839" x="7858125" y="5894388"/>
          <p14:tracePt t="43856" x="7848600" y="5884863"/>
          <p14:tracePt t="43873" x="7840663" y="5867400"/>
          <p14:tracePt t="43889" x="7840663" y="5848350"/>
          <p14:tracePt t="43906" x="7848600" y="5840413"/>
          <p14:tracePt t="44056" x="7688263" y="5732463"/>
          <p14:tracePt t="44070" x="7126288" y="5268913"/>
          <p14:tracePt t="44084" x="6796088" y="4911725"/>
          <p14:tracePt t="44097" x="6500813" y="4562475"/>
          <p14:tracePt t="44112" x="6224588" y="4241800"/>
          <p14:tracePt t="44126" x="6018213" y="3946525"/>
          <p14:tracePt t="44141" x="5795963" y="3633788"/>
          <p14:tracePt t="44158" x="5500688" y="3259138"/>
          <p14:tracePt t="44175" x="5322888" y="3062288"/>
          <p14:tracePt t="44192" x="5187950" y="2857500"/>
          <p14:tracePt t="44208" x="5160963" y="2840038"/>
          <p14:tracePt t="44225" x="5153025" y="2840038"/>
          <p14:tracePt t="44538" x="5153025" y="2857500"/>
          <p14:tracePt t="44551" x="5153025" y="2867025"/>
          <p14:tracePt t="44565" x="5153025" y="2874963"/>
          <p14:tracePt t="44591" x="5153025" y="2884488"/>
          <p14:tracePt t="45082" x="5153025" y="2874963"/>
          <p14:tracePt t="45149" x="5153025" y="2867025"/>
          <p14:tracePt t="45693" x="5153025" y="2874963"/>
          <p14:tracePt t="45772" x="5153025" y="2884488"/>
          <p14:tracePt t="45865" x="5153025" y="2894013"/>
          <p14:tracePt t="46025" x="5153025" y="2901950"/>
          <p14:tracePt t="46037" x="5153025" y="2911475"/>
          <p14:tracePt t="46090" x="5153025" y="2919413"/>
          <p14:tracePt t="46130" x="5143500" y="2928938"/>
          <p14:tracePt t="46144" x="5133975" y="2928938"/>
          <p14:tracePt t="46170" x="5126038" y="2928938"/>
          <p14:tracePt t="46197" x="5126038" y="2938463"/>
          <p14:tracePt t="46263" x="5126038" y="2928938"/>
          <p14:tracePt t="46302" x="5126038" y="2919413"/>
          <p14:tracePt t="46356" x="5126038" y="2911475"/>
          <p14:tracePt t="46449" x="5126038" y="2901950"/>
          <p14:tracePt t="46621" x="5126038" y="2894013"/>
          <p14:tracePt t="47196" x="5133975" y="2894013"/>
          <p14:tracePt t="47794" x="5143500" y="2894013"/>
          <p14:tracePt t="47808" x="5153025" y="2894013"/>
          <p14:tracePt t="47821" x="5153025" y="2901950"/>
          <p14:tracePt t="47836" x="5180013" y="2911475"/>
          <p14:tracePt t="47850" x="5232400" y="2946400"/>
          <p14:tracePt t="47864" x="5491163" y="3108325"/>
          <p14:tracePt t="47881" x="5813425" y="3322638"/>
          <p14:tracePt t="47898" x="6143625" y="3509963"/>
          <p14:tracePt t="47914" x="6402388" y="3643313"/>
          <p14:tracePt t="47932" x="6751638" y="3822700"/>
          <p14:tracePt t="47948" x="7000875" y="3929063"/>
          <p14:tracePt t="47965" x="7180263" y="3990975"/>
          <p14:tracePt t="47982" x="7286625" y="4037013"/>
          <p14:tracePt t="47998" x="7348538" y="4044950"/>
          <p14:tracePt t="48002" x="7385050" y="4044950"/>
          <p14:tracePt t="48018" x="7402513" y="4044950"/>
          <p14:tracePt t="48211" x="7446963" y="4081463"/>
          <p14:tracePt t="48225" x="7527925" y="4152900"/>
          <p14:tracePt t="48239" x="7653338" y="4276725"/>
          <p14:tracePt t="48253" x="7831138" y="4500563"/>
          <p14:tracePt t="48267" x="8018463" y="4768850"/>
          <p14:tracePt t="48283" x="8143875" y="4983163"/>
          <p14:tracePt t="48300" x="8340725" y="5402263"/>
          <p14:tracePt t="48317" x="8447088" y="5705475"/>
          <p14:tracePt t="48334" x="8491538" y="5894388"/>
          <p14:tracePt t="48350" x="8510588" y="6170613"/>
          <p14:tracePt t="48367" x="8510588" y="6276975"/>
          <p14:tracePt t="48384" x="8491538" y="6357938"/>
          <p14:tracePt t="48401" x="8367713" y="6491288"/>
          <p14:tracePt t="48417" x="8143875" y="6634163"/>
          <p14:tracePt t="48434" x="7473950" y="6796088"/>
          <p14:tracePt t="48451" x="7180263" y="6769100"/>
          <p14:tracePt t="48468" x="6929438" y="6697663"/>
          <p14:tracePt t="48485" x="6572250" y="6473825"/>
          <p14:tracePt t="48502" x="6340475" y="6259513"/>
          <p14:tracePt t="48518" x="5965825" y="5741988"/>
          <p14:tracePt t="48535" x="5803900" y="5465763"/>
          <p14:tracePt t="48552" x="5688013" y="5205413"/>
          <p14:tracePt t="48568" x="5518150" y="4857750"/>
          <p14:tracePt t="48586" x="5348288" y="4465638"/>
          <p14:tracePt t="48602" x="5303838" y="4357688"/>
          <p14:tracePt t="48619" x="5268913" y="4251325"/>
          <p14:tracePt t="48636" x="5259388" y="4152900"/>
          <p14:tracePt t="48652" x="5241925" y="4027488"/>
          <p14:tracePt t="48669" x="5224463" y="3929063"/>
          <p14:tracePt t="48686" x="5224463" y="3919538"/>
          <p14:tracePt t="48703" x="5224463" y="3911600"/>
          <p14:tracePt t="48740" x="5251450" y="3919538"/>
          <p14:tracePt t="48754" x="5268913" y="3938588"/>
          <p14:tracePt t="48770" x="5313363" y="3946525"/>
          <p14:tracePt t="48786" x="5357813" y="3965575"/>
          <p14:tracePt t="48803" x="5446713" y="3973513"/>
          <p14:tracePt t="48820" x="5572125" y="3973513"/>
          <p14:tracePt t="48837" x="6330950" y="4081463"/>
          <p14:tracePt t="48853" x="6626225" y="4214813"/>
          <p14:tracePt t="48870" x="6894513" y="4367213"/>
          <p14:tracePt t="48887" x="7108825" y="4510088"/>
          <p14:tracePt t="48904" x="7224713" y="4625975"/>
          <p14:tracePt t="48921" x="7269163" y="4687888"/>
          <p14:tracePt t="48937" x="7277100" y="4697413"/>
          <p14:tracePt t="48954" x="7251700" y="4679950"/>
          <p14:tracePt t="48971" x="7170738" y="4608513"/>
          <p14:tracePt t="48988" x="7081838" y="4518025"/>
          <p14:tracePt t="49004" x="6634163" y="4071938"/>
          <p14:tracePt t="49021" x="6438900" y="3867150"/>
          <p14:tracePt t="49038" x="6242050" y="3633788"/>
          <p14:tracePt t="49054" x="6089650" y="3455988"/>
          <p14:tracePt t="49071" x="6010275" y="3340100"/>
          <p14:tracePt t="49088" x="5938838" y="3232150"/>
          <p14:tracePt t="49105" x="5938838" y="3205163"/>
          <p14:tracePt t="49138" x="5946775" y="3205163"/>
          <p14:tracePt t="49155" x="5973763" y="3224213"/>
          <p14:tracePt t="49172" x="6000750" y="3251200"/>
          <p14:tracePt t="49189" x="6054725" y="3295650"/>
          <p14:tracePt t="49205" x="6384925" y="3562350"/>
          <p14:tracePt t="49222" x="6589713" y="3759200"/>
          <p14:tracePt t="49239" x="6831013" y="3990975"/>
          <p14:tracePt t="49256" x="7062788" y="4224338"/>
          <p14:tracePt t="49273" x="7626350" y="4983163"/>
          <p14:tracePt t="49290" x="7956550" y="5465763"/>
          <p14:tracePt t="49306" x="8269288" y="5902325"/>
          <p14:tracePt t="49323" x="8510588" y="6269038"/>
          <p14:tracePt t="49340" x="8813800" y="6680200"/>
          <p14:tracePt t="49357" x="8858250" y="6751638"/>
          <p14:tracePt t="49373" x="8885238" y="6777038"/>
          <p14:tracePt t="49390" x="8894763" y="6796088"/>
          <p14:tracePt t="49460" x="8858250" y="6759575"/>
          <p14:tracePt t="49473" x="8759825" y="6688138"/>
          <p14:tracePt t="49485" x="8483600" y="6510338"/>
          <p14:tracePt t="49499" x="8072438" y="6224588"/>
          <p14:tracePt t="49512" x="7705725" y="5938838"/>
          <p14:tracePt t="49525" x="7358063" y="5688013"/>
          <p14:tracePt t="49541" x="7108825" y="5465763"/>
          <p14:tracePt t="49558" x="6875463" y="5251450"/>
          <p14:tracePt t="49575" x="6688138" y="5062538"/>
          <p14:tracePt t="49591" x="6375400" y="4679950"/>
          <p14:tracePt t="49608" x="6323013" y="4608513"/>
          <p14:tracePt t="49625" x="6296025" y="4545013"/>
          <p14:tracePt t="49642" x="6276975" y="4510088"/>
          <p14:tracePt t="49658" x="6276975" y="4491038"/>
          <p14:tracePt t="49684" x="6313488" y="4500563"/>
          <p14:tracePt t="49698" x="6340475" y="4527550"/>
          <p14:tracePt t="49711" x="6394450" y="4581525"/>
          <p14:tracePt t="49726" x="6491288" y="4625975"/>
          <p14:tracePt t="49742" x="6643688" y="4705350"/>
          <p14:tracePt t="49759" x="6867525" y="4875213"/>
          <p14:tracePt t="49777" x="7500938" y="5491163"/>
          <p14:tracePt t="49793" x="7867650" y="5894388"/>
          <p14:tracePt t="49809" x="8153400" y="6197600"/>
          <p14:tracePt t="49826" x="8348663" y="6419850"/>
          <p14:tracePt t="49843" x="8518525" y="6608763"/>
          <p14:tracePt t="49860" x="8528050" y="6643688"/>
          <p14:tracePt t="49897" x="8501063" y="6626225"/>
          <p14:tracePt t="49910" x="8420100" y="6581775"/>
          <p14:tracePt t="49927" x="8286750" y="6500813"/>
          <p14:tracePt t="49943" x="7920038" y="6242050"/>
          <p14:tracePt t="49960" x="7419975" y="5884863"/>
          <p14:tracePt t="49977" x="6697663" y="5251450"/>
          <p14:tracePt t="49994" x="6510338" y="5081588"/>
          <p14:tracePt t="50011" x="6419850" y="5000625"/>
          <p14:tracePt t="50028" x="6340475" y="4911725"/>
          <p14:tracePt t="50044" x="6330950" y="4902200"/>
          <p14:tracePt t="50061" x="6330950" y="4894263"/>
          <p14:tracePt t="50734" x="6340475" y="4894263"/>
          <p14:tracePt t="51171" x="6330950" y="4894263"/>
          <p14:tracePt t="51184" x="6323013" y="4894263"/>
          <p14:tracePt t="51197" x="6296025" y="4884738"/>
          <p14:tracePt t="51211" x="6276975" y="4875213"/>
          <p14:tracePt t="51224" x="6232525" y="4857750"/>
          <p14:tracePt t="51237" x="6197600" y="4857750"/>
          <p14:tracePt t="51251" x="6170613" y="4848225"/>
          <p14:tracePt t="51268" x="6153150" y="4848225"/>
          <p14:tracePt t="51285" x="6126163" y="4848225"/>
          <p14:tracePt t="51302" x="6099175" y="4848225"/>
          <p14:tracePt t="51319" x="6089650" y="4848225"/>
          <p14:tracePt t="51335" x="6072188" y="4848225"/>
          <p14:tracePt t="51383" x="6081713" y="4848225"/>
          <p14:tracePt t="51396" x="6116638" y="4848225"/>
          <p14:tracePt t="51569" x="5983288" y="4741863"/>
          <p14:tracePt t="51581" x="5776913" y="4572000"/>
          <p14:tracePt t="51595" x="5599113" y="4419600"/>
          <p14:tracePt t="51609" x="5419725" y="4268788"/>
          <p14:tracePt t="51621" x="5340350" y="4179888"/>
          <p14:tracePt t="51637" x="5268913" y="4098925"/>
          <p14:tracePt t="51654" x="5224463" y="4037013"/>
          <p14:tracePt t="51671" x="5180013" y="3983038"/>
          <p14:tracePt t="51688" x="5133975" y="3848100"/>
          <p14:tracePt t="51704" x="5133975" y="3795713"/>
          <p14:tracePt t="51721" x="5126038" y="3732213"/>
          <p14:tracePt t="51738" x="5126038" y="3625850"/>
          <p14:tracePt t="51755" x="5126038" y="3438525"/>
          <p14:tracePt t="51771" x="5126038" y="3330575"/>
          <p14:tracePt t="51788" x="5143500" y="3205163"/>
          <p14:tracePt t="51805" x="5180013" y="3125788"/>
          <p14:tracePt t="51822" x="5224463" y="2990850"/>
          <p14:tracePt t="51839" x="5232400" y="2955925"/>
          <p14:tracePt t="51855" x="5241925" y="2919413"/>
          <p14:tracePt t="51872" x="5276850" y="2867025"/>
          <p14:tracePt t="51889" x="5286375" y="2847975"/>
          <p14:tracePt t="51906" x="5295900" y="2840038"/>
          <p14:tracePt t="51922" x="5303838" y="2830513"/>
          <p14:tracePt t="51939" x="5322888" y="2830513"/>
          <p14:tracePt t="51956" x="5322888" y="2822575"/>
          <p14:tracePt t="51973" x="5330825" y="2822575"/>
          <p14:tracePt t="51989" x="5340350" y="2813050"/>
          <p14:tracePt t="52006" x="5375275" y="2803525"/>
          <p14:tracePt t="52023" x="5394325" y="2803525"/>
          <p14:tracePt t="52040" x="5419725" y="2803525"/>
          <p14:tracePt t="52057" x="5446713" y="2803525"/>
          <p14:tracePt t="52061" x="5491163" y="2813050"/>
          <p14:tracePt t="52073" x="5537200" y="2840038"/>
          <p14:tracePt t="52090" x="5562600" y="2867025"/>
          <p14:tracePt t="52106" x="5589588" y="2884488"/>
          <p14:tracePt t="52123" x="5599113" y="2901950"/>
          <p14:tracePt t="52140" x="5616575" y="2946400"/>
          <p14:tracePt t="52157" x="5626100" y="2955925"/>
          <p14:tracePt t="52174" x="5634038" y="2965450"/>
          <p14:tracePt t="52191" x="5634038" y="2982913"/>
          <p14:tracePt t="52208" x="5643563" y="2990850"/>
          <p14:tracePt t="52224" x="5643563" y="3000375"/>
          <p14:tracePt t="52241" x="5653088" y="3000375"/>
          <p14:tracePt t="52257" x="5680075" y="3017838"/>
          <p14:tracePt t="52291" x="5688013" y="3027363"/>
          <p14:tracePt t="52308" x="5697538" y="3036888"/>
          <p14:tracePt t="52325" x="5724525" y="3044825"/>
          <p14:tracePt t="52342" x="5751513" y="3054350"/>
          <p14:tracePt t="52358" x="5776913" y="3062288"/>
          <p14:tracePt t="52376" x="5894388" y="3116263"/>
          <p14:tracePt t="52392" x="5946775" y="3133725"/>
          <p14:tracePt t="52409" x="5983288" y="3160713"/>
          <p14:tracePt t="52426" x="6027738" y="3179763"/>
          <p14:tracePt t="52443" x="6089650" y="3197225"/>
          <p14:tracePt t="52459" x="6134100" y="3214688"/>
          <p14:tracePt t="52476" x="6161088" y="3224213"/>
          <p14:tracePt t="52493" x="6188075" y="3241675"/>
          <p14:tracePt t="52509" x="6269038" y="3268663"/>
          <p14:tracePt t="52526" x="6296025" y="3286125"/>
          <p14:tracePt t="52543" x="6303963" y="3295650"/>
          <p14:tracePt t="52560" x="6303963" y="3303588"/>
          <p14:tracePt t="52576" x="6313488" y="3322638"/>
          <p14:tracePt t="52616" x="6313488" y="3330575"/>
          <p14:tracePt t="52643" x="6313488" y="3340100"/>
          <p14:tracePt t="52668" x="6323013" y="3357563"/>
          <p14:tracePt t="52694" x="6323013" y="3367088"/>
          <p14:tracePt t="52708" x="6330950" y="3367088"/>
          <p14:tracePt t="52828" x="6323013" y="3367088"/>
          <p14:tracePt t="52842" x="6296025" y="3367088"/>
          <p14:tracePt t="52854" x="6286500" y="3367088"/>
          <p14:tracePt t="52868" x="6269038" y="3367088"/>
          <p14:tracePt t="52882" x="6242050" y="3348038"/>
          <p14:tracePt t="52895" x="6170613" y="3303588"/>
          <p14:tracePt t="52912" x="5929313" y="3224213"/>
          <p14:tracePt t="52928" x="5429250" y="3152775"/>
          <p14:tracePt t="52946" x="4572000" y="3062288"/>
          <p14:tracePt t="52962" x="4394200" y="3054350"/>
          <p14:tracePt t="52979" x="4303713" y="3054350"/>
          <p14:tracePt t="52996" x="4259263" y="3054350"/>
          <p14:tracePt t="53012" x="4187825" y="3054350"/>
          <p14:tracePt t="53046" x="4179888" y="3054350"/>
          <p14:tracePt t="53063" x="4179888" y="3062288"/>
          <p14:tracePt t="53106" x="4179888" y="3071813"/>
          <p14:tracePt t="53119" x="4179888" y="3081338"/>
          <p14:tracePt t="53145" x="4187825" y="3089275"/>
          <p14:tracePt t="53159" x="4197350" y="3098800"/>
          <p14:tracePt t="53171" x="4224338" y="3116263"/>
          <p14:tracePt t="53184" x="4251325" y="3116263"/>
          <p14:tracePt t="53199" x="4268788" y="3125788"/>
          <p14:tracePt t="53214" x="4295775" y="3143250"/>
          <p14:tracePt t="53231" x="4303713" y="3143250"/>
          <p14:tracePt t="53247" x="4322763" y="3143250"/>
          <p14:tracePt t="53264" x="4340225" y="3143250"/>
          <p14:tracePt t="53281" x="4357688" y="3143250"/>
          <p14:tracePt t="53298" x="4367213" y="3133725"/>
          <p14:tracePt t="53314" x="4375150" y="3116263"/>
          <p14:tracePt t="53331" x="4394200" y="3098800"/>
          <p14:tracePt t="53348" x="4402138" y="3081338"/>
          <p14:tracePt t="53365" x="4411663" y="3081338"/>
          <p14:tracePt t="53381" x="4438650" y="3044825"/>
          <p14:tracePt t="53398" x="4491038" y="3009900"/>
          <p14:tracePt t="53415" x="4537075" y="2982913"/>
          <p14:tracePt t="53432" x="4581525" y="2973388"/>
          <p14:tracePt t="53448" x="4625975" y="2946400"/>
          <p14:tracePt t="53465" x="4679950" y="2919413"/>
          <p14:tracePt t="53482" x="4714875" y="2901950"/>
          <p14:tracePt t="53499" x="4751388" y="2894013"/>
          <p14:tracePt t="53516" x="4786313" y="2874963"/>
          <p14:tracePt t="53532" x="4956175" y="2857500"/>
          <p14:tracePt t="53549" x="5010150" y="2857500"/>
          <p14:tracePt t="53566" x="5045075" y="2857500"/>
          <p14:tracePt t="53583" x="5143500" y="2874963"/>
          <p14:tracePt t="53599" x="5197475" y="2894013"/>
          <p14:tracePt t="53616" x="5259388" y="2911475"/>
          <p14:tracePt t="53633" x="5322888" y="2919413"/>
          <p14:tracePt t="53650" x="5483225" y="2946400"/>
          <p14:tracePt t="53666" x="5518150" y="2946400"/>
          <p14:tracePt t="53683" x="5545138" y="2946400"/>
          <p14:tracePt t="53700" x="5572125" y="2955925"/>
          <p14:tracePt t="53717" x="5589588" y="2955925"/>
          <p14:tracePt t="53734" x="5616575" y="2973388"/>
          <p14:tracePt t="53750" x="5626100" y="2982913"/>
          <p14:tracePt t="53767" x="5680075" y="3027363"/>
          <p14:tracePt t="53784" x="5724525" y="3062288"/>
          <p14:tracePt t="53801" x="5751513" y="3098800"/>
          <p14:tracePt t="53817" x="5795963" y="3143250"/>
          <p14:tracePt t="53835" x="5911850" y="3251200"/>
          <p14:tracePt t="53851" x="5956300" y="3322638"/>
          <p14:tracePt t="53868" x="6018213" y="3429000"/>
          <p14:tracePt t="53884" x="6089650" y="3608388"/>
          <p14:tracePt t="53901" x="6562725" y="4714875"/>
          <p14:tracePt t="53918" x="6769100" y="5232400"/>
          <p14:tracePt t="53935" x="6875463" y="5572125"/>
          <p14:tracePt t="53951" x="6938963" y="5830888"/>
          <p14:tracePt t="53968" x="6983413" y="6010275"/>
          <p14:tracePt t="53985" x="6983413" y="6027738"/>
          <p14:tracePt t="54002" x="6983413" y="6037263"/>
          <p14:tracePt t="54019" x="6983413" y="6045200"/>
          <p14:tracePt t="54102" x="6983413" y="6037263"/>
          <p14:tracePt t="54116" x="6973888" y="6010275"/>
          <p14:tracePt t="54130" x="6973888" y="5991225"/>
          <p14:tracePt t="54144" x="6973888" y="5983288"/>
          <p14:tracePt t="54158" x="6973888" y="5973763"/>
          <p14:tracePt t="54200" x="7010400" y="5973763"/>
          <p14:tracePt t="54213" x="7089775" y="6010275"/>
          <p14:tracePt t="54227" x="7116763" y="6045200"/>
          <p14:tracePt t="54478" x="7108825" y="6037263"/>
          <p14:tracePt t="54492" x="7099300" y="6010275"/>
          <p14:tracePt t="54505" x="7072313" y="5965825"/>
          <p14:tracePt t="54520" x="7045325" y="5902325"/>
          <p14:tracePt t="54533" x="7010400" y="5830888"/>
          <p14:tracePt t="54548" x="7000875" y="5759450"/>
          <p14:tracePt t="54562" x="7000875" y="5653088"/>
          <p14:tracePt t="54576" x="7000875" y="5562600"/>
          <p14:tracePt t="54590" x="7000875" y="5510213"/>
          <p14:tracePt t="54605" x="7000875" y="5456238"/>
          <p14:tracePt t="54622" x="7000875" y="5429250"/>
          <p14:tracePt t="54639" x="7000875" y="5402263"/>
          <p14:tracePt t="54656" x="7000875" y="5394325"/>
          <p14:tracePt t="54673" x="6991350" y="5384800"/>
          <p14:tracePt t="54689" x="6983413" y="5384800"/>
          <p14:tracePt t="54706" x="6973888" y="5384800"/>
          <p14:tracePt t="54723" x="6965950" y="5384800"/>
          <p14:tracePt t="54740" x="6956425" y="5384800"/>
          <p14:tracePt t="54756" x="6929438" y="5384800"/>
          <p14:tracePt t="54790" x="6919913" y="5384800"/>
          <p14:tracePt t="55189" x="6919913" y="5394325"/>
          <p14:tracePt t="55273" x="6911975" y="5394325"/>
          <p14:tracePt t="55314" x="6902450" y="5394325"/>
          <p14:tracePt t="55328" x="6894513" y="5394325"/>
          <p14:tracePt t="55342" x="6884988" y="5394325"/>
          <p14:tracePt t="55356" x="6858000" y="5394325"/>
          <p14:tracePt t="55370" x="6831013" y="5402263"/>
          <p14:tracePt t="55384" x="6796088" y="5402263"/>
          <p14:tracePt t="55397" x="6742113" y="5402263"/>
          <p14:tracePt t="55412" x="6688138" y="5402263"/>
          <p14:tracePt t="55427" x="6608763" y="5394325"/>
          <p14:tracePt t="55443" x="6527800" y="5375275"/>
          <p14:tracePt t="55460" x="6465888" y="5357813"/>
          <p14:tracePt t="55477" x="6429375" y="5340350"/>
          <p14:tracePt t="55494" x="6384925" y="5295900"/>
          <p14:tracePt t="55511" x="6384925" y="5251450"/>
          <p14:tracePt t="55528" x="6384925" y="5187950"/>
          <p14:tracePt t="55545" x="6384925" y="5153025"/>
          <p14:tracePt t="55561" x="6402388" y="5108575"/>
          <p14:tracePt t="55578" x="6491288" y="5045075"/>
          <p14:tracePt t="55595" x="6581775" y="5010150"/>
          <p14:tracePt t="55612" x="6973888" y="4830763"/>
          <p14:tracePt t="55628" x="7483475" y="4643438"/>
          <p14:tracePt t="55645" x="7920038" y="4527550"/>
          <p14:tracePt t="55662" x="8323263" y="4419600"/>
          <p14:tracePt t="55679" x="8367713" y="4411663"/>
          <p14:tracePt t="55695" x="8394700" y="4411663"/>
          <p14:tracePt t="55712" x="8412163" y="4402138"/>
          <p14:tracePt t="55802" x="8412163" y="4394200"/>
          <p14:tracePt t="55816" x="8394700" y="4384675"/>
          <p14:tracePt t="55830" x="8375650" y="4384675"/>
          <p14:tracePt t="55844" x="8358188" y="4375150"/>
          <p14:tracePt t="55858" x="8313738" y="4357688"/>
          <p14:tracePt t="55872" x="8251825" y="4348163"/>
          <p14:tracePt t="55885" x="8197850" y="4340225"/>
          <p14:tracePt t="55900" x="8143875" y="4340225"/>
          <p14:tracePt t="55913" x="8054975" y="4330700"/>
          <p14:tracePt t="55930" x="7947025" y="4330700"/>
          <p14:tracePt t="55947" x="7813675" y="4340225"/>
          <p14:tracePt t="55964" x="7510463" y="4402138"/>
          <p14:tracePt t="55981" x="7269163" y="4446588"/>
          <p14:tracePt t="55997" x="6919913" y="4518025"/>
          <p14:tracePt t="56014" x="6786563" y="4527550"/>
          <p14:tracePt t="56031" x="6688138" y="4527550"/>
          <p14:tracePt t="56048" x="6581775" y="4500563"/>
          <p14:tracePt t="56065" x="6510338" y="4446588"/>
          <p14:tracePt t="56068" x="6465888" y="4402138"/>
          <p14:tracePt t="56081" x="6438900" y="4367213"/>
          <p14:tracePt t="56098" x="6419850" y="4340225"/>
          <p14:tracePt t="56115" x="6411913" y="4286250"/>
          <p14:tracePt t="56131" x="6411913" y="4187825"/>
          <p14:tracePt t="56149" x="6429375" y="4037013"/>
          <p14:tracePt t="56165" x="6456363" y="3965575"/>
          <p14:tracePt t="56182" x="6473825" y="3929063"/>
          <p14:tracePt t="56199" x="6500813" y="3884613"/>
          <p14:tracePt t="56215" x="6581775" y="3848100"/>
          <p14:tracePt t="56232" x="6769100" y="3822700"/>
          <p14:tracePt t="56249" x="6902450" y="3813175"/>
          <p14:tracePt t="56266" x="7010400" y="3803650"/>
          <p14:tracePt t="56282" x="7099300" y="3803650"/>
          <p14:tracePt t="56299" x="7161213" y="3803650"/>
          <p14:tracePt t="56316" x="7331075" y="3803650"/>
          <p14:tracePt t="56333" x="7340600" y="3803650"/>
          <p14:tracePt t="56373" x="7331075" y="3803650"/>
          <p14:tracePt t="56387" x="7205663" y="3830638"/>
          <p14:tracePt t="56401" x="7010400" y="4054475"/>
          <p14:tracePt t="56417" x="6796088" y="4394200"/>
          <p14:tracePt t="56433" x="6616700" y="4660900"/>
          <p14:tracePt t="56450" x="6510338" y="4786313"/>
          <p14:tracePt t="56467" x="6419850" y="4848225"/>
          <p14:tracePt t="56483" x="6180138" y="4894263"/>
          <p14:tracePt t="56501" x="6072188" y="4894263"/>
          <p14:tracePt t="56517" x="5983288" y="4857750"/>
          <p14:tracePt t="56534" x="5884863" y="4786313"/>
          <p14:tracePt t="56551" x="5795963" y="4714875"/>
          <p14:tracePt t="56568" x="5589588" y="4518025"/>
          <p14:tracePt t="56584" x="5500688" y="4394200"/>
          <p14:tracePt t="56601" x="5419725" y="4286250"/>
          <p14:tracePt t="56618" x="5348288" y="4205288"/>
          <p14:tracePt t="56635" x="5313363" y="4179888"/>
          <p14:tracePt t="56651" x="5340350" y="4179888"/>
          <p14:tracePt t="56668" x="5419725" y="4170363"/>
          <p14:tracePt t="56818" x="5411788" y="4143375"/>
          <p14:tracePt t="56832" x="5375275" y="4037013"/>
          <p14:tracePt t="56846" x="5330825" y="3911600"/>
          <p14:tracePt t="56860" x="5303838" y="3803650"/>
          <p14:tracePt t="56874" x="5276850" y="3705225"/>
          <p14:tracePt t="56888" x="5268913" y="3643313"/>
          <p14:tracePt t="56903" x="5259388" y="3581400"/>
          <p14:tracePt t="56920" x="5259388" y="3509963"/>
          <p14:tracePt t="56936" x="5259388" y="3446463"/>
          <p14:tracePt t="56953" x="5259388" y="3375025"/>
          <p14:tracePt t="56970" x="5303838" y="3241675"/>
          <p14:tracePt t="56987" x="5330825" y="3160713"/>
          <p14:tracePt t="57003" x="5394325" y="2990850"/>
          <p14:tracePt t="57020" x="5419725" y="2894013"/>
          <p14:tracePt t="57037" x="5446713" y="2813050"/>
          <p14:tracePt t="57438" x="5438775" y="2813050"/>
          <p14:tracePt t="57464" x="5429250" y="2813050"/>
          <p14:tracePt t="57518" x="5419725" y="2813050"/>
          <p14:tracePt t="57530" x="5419725" y="2822575"/>
          <p14:tracePt t="57889" x="5411788" y="2822575"/>
          <p14:tracePt t="59363" x="5411788" y="2830513"/>
          <p14:tracePt t="61828" x="5411788" y="2840038"/>
          <p14:tracePt t="81874" x="5500688" y="2867025"/>
          <p14:tracePt t="81888" x="5680075" y="2955925"/>
          <p14:tracePt t="81902" x="6000750" y="3187700"/>
          <p14:tracePt t="81917" x="6242050" y="3357563"/>
          <p14:tracePt t="81930" x="6456363" y="3482975"/>
          <p14:tracePt t="81944" x="6643688" y="3589338"/>
          <p14:tracePt t="81956" x="6823075" y="3670300"/>
          <p14:tracePt t="81973" x="7010400" y="3776663"/>
          <p14:tracePt t="81990" x="7205663" y="3884613"/>
          <p14:tracePt t="82007" x="7419975" y="4027488"/>
          <p14:tracePt t="82024" x="7545388" y="4125913"/>
          <p14:tracePt t="82041" x="7562850" y="4133850"/>
          <p14:tracePt t="82074" x="7572375" y="4133850"/>
          <p14:tracePt t="82103" x="7581900" y="4125913"/>
          <p14:tracePt t="82115" x="7581900" y="4116388"/>
          <p14:tracePt t="82235" x="7581900" y="4125913"/>
          <p14:tracePt t="82262" x="7589838" y="4143375"/>
          <p14:tracePt t="82274" x="7599363" y="4152900"/>
          <p14:tracePt t="82287" x="7608888" y="4170363"/>
          <p14:tracePt t="82302" x="7616825" y="4179888"/>
          <p14:tracePt t="82314" x="7616825" y="4187825"/>
          <p14:tracePt t="82327" x="7616825" y="4197350"/>
          <p14:tracePt t="82342" x="7616825" y="4205288"/>
          <p14:tracePt t="82359" x="7616825" y="4214813"/>
          <p14:tracePt t="82376" x="7616825" y="4224338"/>
          <p14:tracePt t="82392" x="7562850" y="4224338"/>
          <p14:tracePt t="82410" x="7500938" y="4224338"/>
          <p14:tracePt t="82426" x="7419975" y="4214813"/>
          <p14:tracePt t="82443" x="7340600" y="4197350"/>
          <p14:tracePt t="82460" x="7242175" y="4170363"/>
          <p14:tracePt t="82477" x="7232650" y="4160838"/>
          <p14:tracePt t="82493" x="7224713" y="4160838"/>
          <p14:tracePt t="82565" x="7224713" y="4116388"/>
          <p14:tracePt t="82579" x="7242175" y="4081463"/>
          <p14:tracePt t="82805" x="7143750" y="4081463"/>
          <p14:tracePt t="82819" x="7010400" y="4081463"/>
          <p14:tracePt t="82830" x="6894513" y="4089400"/>
          <p14:tracePt t="82843" x="6786563" y="4089400"/>
          <p14:tracePt t="82857" x="6680200" y="4089400"/>
          <p14:tracePt t="82870" x="6608763" y="4089400"/>
          <p14:tracePt t="82883" x="6545263" y="4071938"/>
          <p14:tracePt t="82897" x="6527800" y="4062413"/>
          <p14:tracePt t="82912" x="6518275" y="4062413"/>
          <p14:tracePt t="82967" x="6527800" y="4062413"/>
          <p14:tracePt t="82981" x="6572250" y="4071938"/>
          <p14:tracePt t="82995" x="6626225" y="4081463"/>
          <p14:tracePt t="83009" x="6688138" y="4089400"/>
          <p14:tracePt t="83023" x="6769100" y="4108450"/>
          <p14:tracePt t="83037" x="6884988" y="4133850"/>
          <p14:tracePt t="83051" x="7018338" y="4152900"/>
          <p14:tracePt t="83064" x="7402513" y="4259263"/>
          <p14:tracePt t="83080" x="7661275" y="4313238"/>
          <p14:tracePt t="83097" x="7848600" y="4348163"/>
          <p14:tracePt t="83113" x="7974013" y="4375150"/>
          <p14:tracePt t="83130" x="8062913" y="4394200"/>
          <p14:tracePt t="83147" x="8180388" y="4419600"/>
          <p14:tracePt t="83164" x="8205788" y="4429125"/>
          <p14:tracePt t="83181" x="8215313" y="4429125"/>
          <p14:tracePt t="83198" x="8224838" y="4429125"/>
          <p14:tracePt t="83274" x="8215313" y="4429125"/>
          <p14:tracePt t="83288" x="8170863" y="4419600"/>
          <p14:tracePt t="83303" x="8134350" y="4419600"/>
          <p14:tracePt t="83316" x="8089900" y="4411663"/>
          <p14:tracePt t="83330" x="7991475" y="4402138"/>
          <p14:tracePt t="83343" x="7885113" y="4394200"/>
          <p14:tracePt t="83357" x="7769225" y="4375150"/>
          <p14:tracePt t="83370" x="7572375" y="4340225"/>
          <p14:tracePt t="83385" x="7394575" y="4330700"/>
          <p14:tracePt t="83398" x="7170738" y="4303713"/>
          <p14:tracePt t="83415" x="6742113" y="4251325"/>
          <p14:tracePt t="83432" x="6465888" y="4224338"/>
          <p14:tracePt t="83449" x="6286500" y="4197350"/>
          <p14:tracePt t="83466" x="6134100" y="4152900"/>
          <p14:tracePt t="83482" x="5973763" y="4116388"/>
          <p14:tracePt t="83499" x="5929313" y="4089400"/>
          <p14:tracePt t="83516" x="5919788" y="4071938"/>
          <p14:tracePt t="83533" x="5919788" y="4062413"/>
          <p14:tracePt t="83549" x="5973763" y="4054475"/>
          <p14:tracePt t="83789" x="5983288" y="4071938"/>
          <p14:tracePt t="83803" x="6000750" y="4071938"/>
          <p14:tracePt t="83817" x="6018213" y="4089400"/>
          <p14:tracePt t="83831" x="6054725" y="4098925"/>
          <p14:tracePt t="83845" x="6153150" y="4098925"/>
          <p14:tracePt t="83859" x="6562725" y="4108450"/>
          <p14:tracePt t="83873" x="7010400" y="4143375"/>
          <p14:tracePt t="83886" x="7385050" y="4197350"/>
          <p14:tracePt t="83902" x="7705725" y="4224338"/>
          <p14:tracePt t="83918" x="7939088" y="4251325"/>
          <p14:tracePt t="83935" x="8089900" y="4259263"/>
          <p14:tracePt t="83952" x="8269288" y="4268788"/>
          <p14:tracePt t="84139" x="8259763" y="4268788"/>
          <p14:tracePt t="84153" x="8242300" y="4251325"/>
          <p14:tracePt t="84165" x="8224838" y="4251325"/>
          <p14:tracePt t="84179" x="8215313" y="4251325"/>
          <p14:tracePt t="84192" x="8205788" y="4251325"/>
          <p14:tracePt t="84205" x="8197850" y="4251325"/>
          <p14:tracePt t="84220" x="8188325" y="4251325"/>
          <p14:tracePt t="84237" x="8180388" y="4251325"/>
          <p14:tracePt t="84254" x="8161338" y="4251325"/>
          <p14:tracePt t="84271" x="8116888" y="4259263"/>
          <p14:tracePt t="84287" x="8081963" y="4276725"/>
          <p14:tracePt t="84304" x="8037513" y="4303713"/>
          <p14:tracePt t="84321" x="7974013" y="4340225"/>
          <p14:tracePt t="84338" x="7831138" y="4419600"/>
          <p14:tracePt t="84355" x="7786688" y="4446588"/>
          <p14:tracePt t="84372" x="7759700" y="4456113"/>
          <p14:tracePt t="84388" x="7742238" y="4456113"/>
          <p14:tracePt t="84405" x="7724775" y="4465638"/>
          <p14:tracePt t="84422" x="7715250" y="4465638"/>
          <p14:tracePt t="84472" x="7705725" y="4473575"/>
          <p14:tracePt t="84497" x="7688263" y="4473575"/>
          <p14:tracePt t="84523" x="7680325" y="4473575"/>
          <p14:tracePt t="84537" x="7661275" y="4473575"/>
          <p14:tracePt t="84551" x="7653338" y="4473575"/>
          <p14:tracePt t="84563" x="7643813" y="4473575"/>
          <p14:tracePt t="84577" x="7634288" y="4473575"/>
          <p14:tracePt t="84591" x="7616825" y="4473575"/>
          <p14:tracePt t="84606" x="7608888" y="4456113"/>
          <p14:tracePt t="84623" x="7599363" y="4438650"/>
          <p14:tracePt t="84640" x="7589838" y="4419600"/>
          <p14:tracePt t="84657" x="7589838" y="4394200"/>
          <p14:tracePt t="84673" x="7589838" y="4384675"/>
          <p14:tracePt t="84722" x="7608888" y="4375150"/>
          <p14:tracePt t="84736" x="7616825" y="4367213"/>
          <p14:tracePt t="84750" x="7626350" y="4367213"/>
          <p14:tracePt t="84776" x="7634288" y="4357688"/>
          <p14:tracePt t="84815" x="7643813" y="4357688"/>
          <p14:tracePt t="84883" x="7643813" y="4348163"/>
          <p14:tracePt t="85015" x="7653338" y="4348163"/>
          <p14:tracePt t="85055" x="7661275" y="4348163"/>
          <p14:tracePt t="85149" x="7661275" y="4357688"/>
          <p14:tracePt t="85162" x="7670800" y="4357688"/>
          <p14:tracePt t="85295" x="7670800" y="4367213"/>
          <p14:tracePt t="85348" x="7680325" y="4367213"/>
          <p14:tracePt t="85360" x="7680325" y="4375150"/>
          <p14:tracePt t="85400" x="7680325" y="4384675"/>
          <p14:tracePt t="85413" x="7688263" y="4384675"/>
          <p14:tracePt t="85440" x="7697788" y="4394200"/>
          <p14:tracePt t="85454" x="7705725" y="4394200"/>
          <p14:tracePt t="85467" x="7732713" y="4411663"/>
          <p14:tracePt t="85480" x="7759700" y="4419600"/>
          <p14:tracePt t="85495" x="7804150" y="4446588"/>
          <p14:tracePt t="85512" x="7831138" y="4465638"/>
          <p14:tracePt t="85529" x="7867650" y="4483100"/>
          <p14:tracePt t="85546" x="7939088" y="4518025"/>
          <p14:tracePt t="85562" x="7983538" y="4537075"/>
          <p14:tracePt t="85579" x="8027988" y="4562475"/>
          <p14:tracePt t="85596" x="8099425" y="4608513"/>
          <p14:tracePt t="85613" x="8242300" y="4705350"/>
          <p14:tracePt t="85629" x="8323263" y="4751388"/>
          <p14:tracePt t="85646" x="8375650" y="4786313"/>
          <p14:tracePt t="85663" x="8402638" y="4822825"/>
          <p14:tracePt t="85680" x="8420100" y="4830763"/>
          <p14:tracePt t="85706" x="8402638" y="4830763"/>
          <p14:tracePt t="85719" x="8358188" y="4795838"/>
          <p14:tracePt t="85732" x="8304213" y="4768850"/>
          <p14:tracePt t="85747" x="8251825" y="4741863"/>
          <p14:tracePt t="85763" x="8161338" y="4697413"/>
          <p14:tracePt t="85780" x="8089900" y="4625975"/>
          <p14:tracePt t="85797" x="7939088" y="4491038"/>
          <p14:tracePt t="85814" x="7875588" y="4429125"/>
          <p14:tracePt t="85831" x="7823200" y="4384675"/>
          <p14:tracePt t="85848" x="7777163" y="4340225"/>
          <p14:tracePt t="85864" x="7732713" y="4295775"/>
          <p14:tracePt t="85881" x="7724775" y="4295775"/>
          <p14:tracePt t="85945" x="7715250" y="4286250"/>
          <p14:tracePt t="85957" x="7705725" y="4286250"/>
          <p14:tracePt t="85970" x="7697788" y="4286250"/>
          <p14:tracePt t="85996" x="7697788" y="4276725"/>
          <p14:tracePt t="86036" x="7697788" y="4268788"/>
          <p14:tracePt t="86169" x="7705725" y="4268788"/>
          <p14:tracePt t="86183" x="7724775" y="4268788"/>
          <p14:tracePt t="86196" x="7732713" y="4276725"/>
          <p14:tracePt t="86209" x="7751763" y="4286250"/>
          <p14:tracePt t="86224" x="7796213" y="4322763"/>
          <p14:tracePt t="86236" x="7823200" y="4357688"/>
          <p14:tracePt t="86250" x="7867650" y="4375150"/>
          <p14:tracePt t="86267" x="7894638" y="4402138"/>
          <p14:tracePt t="86283" x="7929563" y="4419600"/>
          <p14:tracePt t="86300" x="7939088" y="4438650"/>
          <p14:tracePt t="86317" x="7947025" y="4456113"/>
          <p14:tracePt t="86355" x="7939088" y="4456113"/>
          <p14:tracePt t="86369" x="7894638" y="4438650"/>
          <p14:tracePt t="86384" x="7858125" y="4394200"/>
          <p14:tracePt t="86401" x="7813675" y="4340225"/>
          <p14:tracePt t="86417" x="7769225" y="4286250"/>
          <p14:tracePt t="86434" x="7697788" y="4224338"/>
          <p14:tracePt t="86451" x="7680325" y="4214813"/>
          <p14:tracePt t="86468" x="7680325" y="4205288"/>
          <p14:tracePt t="86485" x="7680325" y="4214813"/>
          <p14:tracePt t="86501" x="7759700" y="4268788"/>
          <p14:tracePt t="86518" x="7796213" y="4303713"/>
          <p14:tracePt t="86535" x="7840663" y="4340225"/>
          <p14:tracePt t="86552" x="7920038" y="4384675"/>
          <p14:tracePt t="86568" x="8037513" y="4438650"/>
          <p14:tracePt t="86585" x="8045450" y="4446588"/>
          <p14:tracePt t="86602" x="8054975" y="4446588"/>
          <p14:tracePt t="86636" x="8037513" y="4411663"/>
          <p14:tracePt t="86652" x="8018463" y="4394200"/>
          <p14:tracePt t="86669" x="8018463" y="4384675"/>
          <p14:tracePt t="86686" x="8018463" y="4375150"/>
          <p14:tracePt t="86860" x="7991475" y="4375150"/>
          <p14:tracePt t="86874" x="7956550" y="4367213"/>
          <p14:tracePt t="86887" x="7902575" y="4348163"/>
          <p14:tracePt t="86901" x="7831138" y="4340225"/>
          <p14:tracePt t="86914" x="7769225" y="4340225"/>
          <p14:tracePt t="86927" x="7705725" y="4340225"/>
          <p14:tracePt t="86941" x="7653338" y="4340225"/>
          <p14:tracePt t="86954" x="7545388" y="4340225"/>
          <p14:tracePt t="86971" x="7439025" y="4340225"/>
          <p14:tracePt t="86988" x="7313613" y="4340225"/>
          <p14:tracePt t="87004" x="7170738" y="4340225"/>
          <p14:tracePt t="87021" x="6751638" y="4340225"/>
          <p14:tracePt t="87038" x="6527800" y="4357688"/>
          <p14:tracePt t="87055" x="6348413" y="4367213"/>
          <p14:tracePt t="87059" x="6232525" y="4367213"/>
          <p14:tracePt t="87072" x="6081713" y="4375150"/>
          <p14:tracePt t="87088" x="6037263" y="4384675"/>
          <p14:tracePt t="87105" x="5973763" y="4384675"/>
          <p14:tracePt t="87122" x="5938838" y="4384675"/>
          <p14:tracePt t="87139" x="5902325" y="4384675"/>
          <p14:tracePt t="87172" x="5894388" y="4375150"/>
          <p14:tracePt t="87206" x="5894388" y="4367213"/>
          <p14:tracePt t="87220" x="5894388" y="4348163"/>
          <p14:tracePt t="87232" x="5894388" y="4340225"/>
          <p14:tracePt t="87245" x="5894388" y="4330700"/>
          <p14:tracePt t="87260" x="5894388" y="4322763"/>
          <p14:tracePt t="87273" x="5894388" y="4313238"/>
          <p14:tracePt t="87289" x="5894388" y="4303713"/>
          <p14:tracePt t="87311" x="5884863" y="4295775"/>
          <p14:tracePt t="87325" x="5884863" y="4286250"/>
          <p14:tracePt t="87340" x="5840413" y="4259263"/>
          <p14:tracePt t="87357" x="5803900" y="4224338"/>
          <p14:tracePt t="87373" x="5751513" y="4179888"/>
          <p14:tracePt t="87390" x="5634038" y="4098925"/>
          <p14:tracePt t="87407" x="5562600" y="4054475"/>
          <p14:tracePt t="87424" x="5500688" y="4017963"/>
          <p14:tracePt t="87441" x="5446713" y="3983038"/>
          <p14:tracePt t="87457" x="5348288" y="3938588"/>
          <p14:tracePt t="87474" x="5322888" y="3929063"/>
          <p14:tracePt t="87491" x="5303838" y="3929063"/>
          <p14:tracePt t="87508" x="5295900" y="3929063"/>
          <p14:tracePt t="87524" x="5295900" y="3938588"/>
          <p14:tracePt t="87541" x="5295900" y="3965575"/>
          <p14:tracePt t="87558" x="5295900" y="3983038"/>
          <p14:tracePt t="87575" x="5303838" y="4000500"/>
          <p14:tracePt t="87591" x="5313363" y="4037013"/>
          <p14:tracePt t="87608" x="5313363" y="4044950"/>
          <p14:tracePt t="87625" x="5313363" y="4054475"/>
          <p14:tracePt t="87642" x="5313363" y="4071938"/>
          <p14:tracePt t="87658" x="5313363" y="4081463"/>
          <p14:tracePt t="87675" x="5303838" y="4098925"/>
          <p14:tracePt t="87692" x="5259388" y="4125913"/>
          <p14:tracePt t="87709" x="5180013" y="4152900"/>
          <p14:tracePt t="87726" x="5143500" y="4152900"/>
          <p14:tracePt t="87743" x="5108575" y="4152900"/>
          <p14:tracePt t="87759" x="5089525" y="4152900"/>
          <p14:tracePt t="87776" x="5072063" y="4160838"/>
          <p14:tracePt t="87792" x="5062538" y="4160838"/>
          <p14:tracePt t="87829" x="5062538" y="4170363"/>
          <p14:tracePt t="87856" x="5081588" y="4170363"/>
          <p14:tracePt t="87869" x="5116513" y="4179888"/>
          <p14:tracePt t="87882" x="5180013" y="4232275"/>
          <p14:tracePt t="87896" x="5259388" y="4276725"/>
          <p14:tracePt t="87910" x="5322888" y="4322763"/>
          <p14:tracePt t="87927" x="5375275" y="4348163"/>
          <p14:tracePt t="87943" x="5394325" y="4367213"/>
          <p14:tracePt t="87960" x="5419725" y="4367213"/>
          <p14:tracePt t="87977" x="5438775" y="4340225"/>
          <p14:tracePt t="87994" x="5456238" y="4303713"/>
          <p14:tracePt t="88011" x="5465763" y="4259263"/>
          <p14:tracePt t="88027" x="5483225" y="4205288"/>
          <p14:tracePt t="88044" x="5483225" y="4179888"/>
          <p14:tracePt t="88061" x="5483225" y="4170363"/>
          <p14:tracePt t="88077" x="5483225" y="4160838"/>
          <p14:tracePt t="88094" x="5483225" y="4152900"/>
          <p14:tracePt t="88111" x="5491163" y="4143375"/>
          <p14:tracePt t="88174" x="5491163" y="4133850"/>
          <p14:tracePt t="88226" x="5491163" y="4125913"/>
          <p14:tracePt t="88293" x="5483225" y="4125913"/>
          <p14:tracePt t="88319" x="5483225" y="4133850"/>
          <p14:tracePt t="88334" x="5473700" y="4143375"/>
          <p14:tracePt t="88598" x="5473700" y="4152900"/>
          <p14:tracePt t="88612" x="5500688" y="4160838"/>
          <p14:tracePt t="88625" x="5510213" y="4179888"/>
          <p14:tracePt t="88636" x="5527675" y="4179888"/>
          <p14:tracePt t="88650" x="5554663" y="4187825"/>
          <p14:tracePt t="88664" x="5581650" y="4187825"/>
          <p14:tracePt t="88681" x="5616575" y="4197350"/>
          <p14:tracePt t="88698" x="5688013" y="4197350"/>
          <p14:tracePt t="88714" x="5759450" y="4197350"/>
          <p14:tracePt t="88731" x="6010275" y="4197350"/>
          <p14:tracePt t="88748" x="6483350" y="4170363"/>
          <p14:tracePt t="88765" x="6848475" y="4143375"/>
          <p14:tracePt t="88782" x="7419975" y="4098925"/>
          <p14:tracePt t="88798" x="7670800" y="4081463"/>
          <p14:tracePt t="88815" x="7894638" y="4081463"/>
          <p14:tracePt t="88832" x="8037513" y="4081463"/>
          <p14:tracePt t="88849" x="8251825" y="4081463"/>
          <p14:tracePt t="88866" x="8340725" y="4098925"/>
          <p14:tracePt t="88883" x="8385175" y="4108450"/>
          <p14:tracePt t="88899" x="8402638" y="4125913"/>
          <p14:tracePt t="88917" x="8402638" y="4133850"/>
          <p14:tracePt t="88950" x="8402638" y="4143375"/>
          <p14:tracePt t="88967" x="8402638" y="4152900"/>
          <p14:tracePt t="88983" x="8394700" y="4152900"/>
          <p14:tracePt t="89000" x="8367713" y="4170363"/>
          <p14:tracePt t="89017" x="8348663" y="4170363"/>
          <p14:tracePt t="89034" x="8331200" y="4179888"/>
          <p14:tracePt t="89050" x="8331200" y="4187825"/>
          <p14:tracePt t="89067" x="8323263" y="4187825"/>
          <p14:tracePt t="89084" x="8313738" y="4197350"/>
          <p14:tracePt t="89127" x="8304213" y="4197350"/>
          <p14:tracePt t="89210" x="8296275" y="4197350"/>
          <p14:tracePt t="89377" x="8296275" y="4205288"/>
          <p14:tracePt t="89489" x="8277225" y="4205288"/>
          <p14:tracePt t="89502" x="8242300" y="4205288"/>
          <p14:tracePt t="89516" x="8134350" y="4205288"/>
          <p14:tracePt t="89530" x="7956550" y="4205288"/>
          <p14:tracePt t="89544" x="7518400" y="4197350"/>
          <p14:tracePt t="89558" x="7072313" y="4143375"/>
          <p14:tracePt t="89572" x="6303963" y="4027488"/>
          <p14:tracePt t="89587" x="5768975" y="3973513"/>
          <p14:tracePt t="89604" x="5419725" y="3946525"/>
          <p14:tracePt t="89620" x="5143500" y="3911600"/>
          <p14:tracePt t="89637" x="4929188" y="3875088"/>
          <p14:tracePt t="89654" x="4741863" y="3813175"/>
          <p14:tracePt t="89671" x="4732338" y="3803650"/>
          <p14:tracePt t="89688" x="4724400" y="3803650"/>
          <p14:tracePt t="89781" x="4732338" y="3803650"/>
          <p14:tracePt t="89808" x="4741863" y="3803650"/>
          <p14:tracePt t="89822" x="4741863" y="3795713"/>
          <p14:tracePt t="89894" x="4741863" y="3786188"/>
          <p14:tracePt t="93995" x="4929188" y="3813175"/>
          <p14:tracePt t="94007" x="5180013" y="3840163"/>
          <p14:tracePt t="94021" x="5411788" y="3867150"/>
          <p14:tracePt t="94035" x="5705475" y="3894138"/>
          <p14:tracePt t="94048" x="5938838" y="3919538"/>
          <p14:tracePt t="94064" x="6126163" y="3946525"/>
          <p14:tracePt t="94081" x="6242050" y="3973513"/>
          <p14:tracePt t="94098" x="6340475" y="4010025"/>
          <p14:tracePt t="94115" x="6491288" y="4071938"/>
          <p14:tracePt t="94131" x="6554788" y="4108450"/>
          <p14:tracePt t="94148" x="6599238" y="4143375"/>
          <p14:tracePt t="94165" x="6688138" y="4224338"/>
          <p14:tracePt t="94182" x="6759575" y="4276725"/>
          <p14:tracePt t="94198" x="6884988" y="4394200"/>
          <p14:tracePt t="94215" x="7089775" y="4562475"/>
          <p14:tracePt t="94232" x="7527925" y="4956175"/>
          <p14:tracePt t="94249" x="7831138" y="5259388"/>
          <p14:tracePt t="94266" x="8018463" y="5429250"/>
          <p14:tracePt t="94282" x="8108950" y="5510213"/>
          <p14:tracePt t="94299" x="8232775" y="5554663"/>
          <p14:tracePt t="94316" x="8259763" y="5554663"/>
          <p14:tracePt t="94498" x="8251825" y="5562600"/>
          <p14:tracePt t="94512" x="8251825" y="5572125"/>
          <p14:tracePt t="94524" x="8242300" y="5572125"/>
          <p14:tracePt t="94552" x="8242300" y="5581650"/>
          <p14:tracePt t="94564" x="8232775" y="5581650"/>
          <p14:tracePt t="94577" x="8224838" y="5581650"/>
          <p14:tracePt t="94591" x="8215313" y="5581650"/>
          <p14:tracePt t="94604" x="8205788" y="5581650"/>
          <p14:tracePt t="94618" x="8197850" y="5581650"/>
          <p14:tracePt t="94635" x="8180388" y="5581650"/>
          <p14:tracePt t="94651" x="8170863" y="5581650"/>
          <p14:tracePt t="94668" x="8161338" y="5581650"/>
          <p14:tracePt t="94685" x="8153400" y="5581650"/>
          <p14:tracePt t="94872" x="8143875" y="5572125"/>
          <p14:tracePt t="94884" x="8134350" y="5572125"/>
          <p14:tracePt t="94898" x="8126413" y="5554663"/>
          <p14:tracePt t="94911" x="8116888" y="5554663"/>
          <p14:tracePt t="94924" x="8099425" y="5545138"/>
          <p14:tracePt t="94937" x="8089900" y="5537200"/>
          <p14:tracePt t="94953" x="8081963" y="5527675"/>
          <p14:tracePt t="94970" x="8072438" y="5518150"/>
          <p14:tracePt t="94986" x="8062913" y="5518150"/>
          <p14:tracePt t="95003" x="8037513" y="5518150"/>
          <p14:tracePt t="95037" x="8018463" y="5518150"/>
          <p14:tracePt t="95057" x="8010525" y="5518150"/>
          <p14:tracePt t="95071" x="7991475" y="5518150"/>
          <p14:tracePt t="95087" x="7974013" y="5518150"/>
          <p14:tracePt t="95104" x="7966075" y="5527675"/>
          <p14:tracePt t="95121" x="7956550" y="5527675"/>
          <p14:tracePt t="95138" x="7956550" y="5562600"/>
          <p14:tracePt t="95155" x="7956550" y="5572125"/>
          <p14:tracePt t="95171" x="7956550" y="5581650"/>
          <p14:tracePt t="95188" x="7956550" y="5599113"/>
          <p14:tracePt t="95204" x="7956550" y="5616575"/>
          <p14:tracePt t="95238" x="7966075" y="5626100"/>
          <p14:tracePt t="95255" x="7974013" y="5653088"/>
          <p14:tracePt t="95272" x="7974013" y="5661025"/>
          <p14:tracePt t="95289" x="7983538" y="5661025"/>
          <p14:tracePt t="95305" x="7991475" y="5661025"/>
          <p14:tracePt t="95322" x="7991475" y="5670550"/>
          <p14:tracePt t="95375" x="7991475" y="5680075"/>
          <p14:tracePt t="95455" x="7991475" y="5661025"/>
          <p14:tracePt t="95468" x="7991475" y="5626100"/>
          <p14:tracePt t="99751" x="7983538" y="5626100"/>
          <p14:tracePt t="99764" x="7956550" y="5626100"/>
          <p14:tracePt t="99778" x="7912100" y="5634038"/>
          <p14:tracePt t="99791" x="7804150" y="5643563"/>
          <p14:tracePt t="99803" x="7626350" y="5643563"/>
          <p14:tracePt t="99817" x="7323138" y="5616575"/>
          <p14:tracePt t="99833" x="6661150" y="5330825"/>
          <p14:tracePt t="99849" x="6205538" y="5072063"/>
          <p14:tracePt t="99866" x="5894388" y="4875213"/>
          <p14:tracePt t="99883" x="5724525" y="4741863"/>
          <p14:tracePt t="99900" x="5554663" y="4608513"/>
          <p14:tracePt t="99917" x="5500688" y="4562475"/>
          <p14:tracePt t="99934" x="5456238" y="4527550"/>
          <p14:tracePt t="99951" x="5419725" y="4465638"/>
          <p14:tracePt t="99967" x="5411788" y="4456113"/>
          <p14:tracePt t="99984" x="5411788" y="4438650"/>
          <p14:tracePt t="100058" x="5394325" y="4419600"/>
          <p14:tracePt t="100071" x="5357813" y="4375150"/>
          <p14:tracePt t="100084" x="5313363" y="4340225"/>
          <p14:tracePt t="100098" x="5268913" y="4303713"/>
          <p14:tracePt t="100111" x="5241925" y="4286250"/>
          <p14:tracePt t="100124" x="5205413" y="4251325"/>
          <p14:tracePt t="100138" x="5187950" y="4232275"/>
          <p14:tracePt t="100152" x="5160963" y="4205288"/>
          <p14:tracePt t="100169" x="5160963" y="4187825"/>
          <p14:tracePt t="100185" x="5153025" y="4179888"/>
          <p14:tracePt t="100203" x="5153025" y="4160838"/>
          <p14:tracePt t="100257" x="5160963" y="4160838"/>
          <p14:tracePt t="100269" x="5170488" y="4160838"/>
          <p14:tracePt t="100283" x="5187950" y="4160838"/>
          <p14:tracePt t="100297" x="5214938" y="4160838"/>
          <p14:tracePt t="100310" x="5251450" y="4160838"/>
          <p14:tracePt t="100323" x="5303838" y="4160838"/>
          <p14:tracePt t="100337" x="5411788" y="4152900"/>
          <p14:tracePt t="100353" x="5491163" y="4152900"/>
          <p14:tracePt t="100370" x="5589588" y="4133850"/>
          <p14:tracePt t="100386" x="5697538" y="4125913"/>
          <p14:tracePt t="100403" x="5894388" y="4125913"/>
          <p14:tracePt t="100420" x="5991225" y="4125913"/>
          <p14:tracePt t="100436" x="6099175" y="4125913"/>
          <p14:tracePt t="100453" x="6205538" y="4125913"/>
          <p14:tracePt t="100470" x="6500813" y="4179888"/>
          <p14:tracePt t="100487" x="6599238" y="4205288"/>
          <p14:tracePt t="100503" x="6705600" y="4251325"/>
          <p14:tracePt t="100520" x="6902450" y="4313238"/>
          <p14:tracePt t="100538" x="6991350" y="4357688"/>
          <p14:tracePt t="100554" x="7062788" y="4375150"/>
          <p14:tracePt t="100571" x="7143750" y="4384675"/>
          <p14:tracePt t="100588" x="7277100" y="4394200"/>
          <p14:tracePt t="100605" x="7304088" y="4394200"/>
          <p14:tracePt t="100621" x="7323138" y="4384675"/>
          <p14:tracePt t="100638" x="7323138" y="4367213"/>
          <p14:tracePt t="100655" x="7313613" y="4303713"/>
          <p14:tracePt t="100672" x="7259638" y="4214813"/>
          <p14:tracePt t="100689" x="7205663" y="4054475"/>
          <p14:tracePt t="100706" x="7018338" y="3554413"/>
          <p14:tracePt t="100722" x="6956425" y="3384550"/>
          <p14:tracePt t="100738" x="6929438" y="3259138"/>
          <p14:tracePt t="100755" x="6911975" y="3197225"/>
          <p14:tracePt t="100772" x="6911975" y="3170238"/>
          <p14:tracePt t="100789" x="6911975" y="3143250"/>
          <p14:tracePt t="100853" x="6965950" y="3143250"/>
          <p14:tracePt t="100865" x="7027863" y="3143250"/>
          <p14:tracePt t="100878" x="7089775" y="3143250"/>
          <p14:tracePt t="100892" x="7161213" y="3152775"/>
          <p14:tracePt t="100906" x="7224713" y="3160713"/>
          <p14:tracePt t="100923" x="7269163" y="3170238"/>
          <p14:tracePt t="100940" x="7331075" y="3179763"/>
          <p14:tracePt t="100957" x="7385050" y="3187700"/>
          <p14:tracePt t="100974" x="7518400" y="3187700"/>
          <p14:tracePt t="100990" x="7581900" y="3197225"/>
          <p14:tracePt t="101007" x="7608888" y="3205163"/>
          <p14:tracePt t="101024" x="7653338" y="3232150"/>
          <p14:tracePt t="101041" x="7670800" y="3232150"/>
          <p14:tracePt t="101057" x="7670800" y="3251200"/>
          <p14:tracePt t="101074" x="7680325" y="3268663"/>
          <p14:tracePt t="101091" x="7688263" y="3384550"/>
          <p14:tracePt t="101108" x="7688263" y="3482975"/>
          <p14:tracePt t="101125" x="7688263" y="3581400"/>
          <p14:tracePt t="101141" x="7680325" y="3660775"/>
          <p14:tracePt t="101158" x="7589838" y="3848100"/>
          <p14:tracePt t="101175" x="7510463" y="3965575"/>
          <p14:tracePt t="101192" x="7412038" y="4071938"/>
          <p14:tracePt t="101208" x="7313613" y="4187825"/>
          <p14:tracePt t="101225" x="7143750" y="4411663"/>
          <p14:tracePt t="101242" x="7099300" y="4483100"/>
          <p14:tracePt t="101259" x="7072313" y="4537075"/>
          <p14:tracePt t="101276" x="7054850" y="4562475"/>
          <p14:tracePt t="101304" x="7054850" y="4545013"/>
          <p14:tracePt t="101317" x="7054850" y="4491038"/>
          <p14:tracePt t="101331" x="7054850" y="4438650"/>
          <p14:tracePt t="102945" x="7054850" y="4384675"/>
          <p14:tracePt t="102958" x="7054850" y="4367213"/>
          <p14:tracePt t="102972" x="7153275" y="4232275"/>
          <p14:tracePt t="102985" x="7296150" y="4071938"/>
          <p14:tracePt t="102998" x="7412038" y="3956050"/>
          <p14:tracePt t="103012" x="7518400" y="3840163"/>
          <p14:tracePt t="103025" x="7616825" y="3751263"/>
          <p14:tracePt t="103037" x="7688263" y="3660775"/>
          <p14:tracePt t="103053" x="7777163" y="3562350"/>
          <p14:tracePt t="103069" x="7823200" y="3509963"/>
          <p14:tracePt t="103086" x="7831138" y="3482975"/>
          <p14:tracePt t="103103" x="7848600" y="3465513"/>
          <p14:tracePt t="110886" x="7786688" y="3509963"/>
          <p14:tracePt t="110898" x="7670800" y="3571875"/>
          <p14:tracePt t="110911" x="7562850" y="3625850"/>
          <p14:tracePt t="110925" x="7419975" y="3679825"/>
          <p14:tracePt t="110938" x="7251700" y="3768725"/>
          <p14:tracePt t="110951" x="7081838" y="3830638"/>
          <p14:tracePt t="110968" x="6759575" y="3938588"/>
          <p14:tracePt t="110985" x="6562725" y="4010025"/>
          <p14:tracePt t="111002" x="6411913" y="4054475"/>
          <p14:tracePt t="111019" x="6205538" y="4116388"/>
          <p14:tracePt t="111035" x="6116638" y="4133850"/>
          <p14:tracePt t="111052" x="6054725" y="4170363"/>
          <p14:tracePt t="111069" x="5946775" y="4232275"/>
          <p14:tracePt t="111086" x="5902325" y="4251325"/>
          <p14:tracePt t="111102" x="5857875" y="4251325"/>
          <p14:tracePt t="111119" x="5830888" y="4241800"/>
          <p14:tracePt t="111136" x="5822950" y="4187825"/>
          <p14:tracePt t="111349" x="5589588" y="4116388"/>
          <p14:tracePt t="111363" x="4991100" y="4000500"/>
          <p14:tracePt t="111375" x="4510088" y="3965575"/>
          <p14:tracePt t="111389" x="4062413" y="3929063"/>
          <p14:tracePt t="111404" x="3697288" y="3929063"/>
          <p14:tracePt t="111421" x="3357563" y="3919538"/>
          <p14:tracePt t="111438" x="3108325" y="3902075"/>
          <p14:tracePt t="111455" x="2776538" y="3857625"/>
          <p14:tracePt t="111471" x="2705100" y="3848100"/>
          <p14:tracePt t="111488" x="2643188" y="3795713"/>
          <p14:tracePt t="111505" x="2625725" y="3759200"/>
          <p14:tracePt t="111522" x="2679700" y="3732213"/>
          <p14:tracePt t="111721" x="2670175" y="3732213"/>
          <p14:tracePt t="111733" x="2633663" y="3741738"/>
          <p14:tracePt t="111747" x="2581275" y="3759200"/>
          <p14:tracePt t="111761" x="2517775" y="3786188"/>
          <p14:tracePt t="111773" x="2446338" y="3822700"/>
          <p14:tracePt t="111790" x="2384425" y="3848100"/>
          <p14:tracePt t="111807" x="2330450" y="3875088"/>
          <p14:tracePt t="111823" x="2295525" y="3894138"/>
          <p14:tracePt t="111840" x="2251075" y="3911600"/>
          <p14:tracePt t="111857" x="2197100" y="3911600"/>
          <p14:tracePt t="111874" x="2143125" y="3911600"/>
          <p14:tracePt t="111891" x="2054225" y="3929063"/>
          <p14:tracePt t="111907" x="2017713" y="3938588"/>
          <p14:tracePt t="111924" x="1990725" y="3946525"/>
          <p14:tracePt t="111941" x="1965325" y="3946525"/>
          <p14:tracePt t="111958" x="1911350" y="3965575"/>
          <p14:tracePt t="111974" x="1884363" y="3965575"/>
          <p14:tracePt t="111991" x="1857375" y="3973513"/>
          <p14:tracePt t="112008" x="1812925" y="3983038"/>
          <p14:tracePt t="112025" x="1758950" y="3983038"/>
          <p14:tracePt t="112042" x="1731963" y="3983038"/>
          <p14:tracePt t="112058" x="1704975" y="3983038"/>
          <p14:tracePt t="112075" x="1679575" y="3990975"/>
          <p14:tracePt t="112092" x="1633538" y="3990975"/>
          <p14:tracePt t="112109" x="1608138" y="3990975"/>
          <p14:tracePt t="112125" x="1581150" y="3990975"/>
          <p14:tracePt t="112142" x="1562100" y="3990975"/>
          <p14:tracePt t="112159" x="1536700" y="3973513"/>
          <p14:tracePt t="112176" x="1527175" y="3973513"/>
          <p14:tracePt t="112192" x="1517650" y="3956050"/>
          <p14:tracePt t="112210" x="1509713" y="3946525"/>
          <p14:tracePt t="112243" x="1509713" y="3938588"/>
          <p14:tracePt t="112357" x="1517650" y="3938588"/>
          <p14:tracePt t="112383" x="1527175" y="3938588"/>
          <p14:tracePt t="112622" x="1527175" y="3929063"/>
          <p14:tracePt t="112648" x="1527175" y="3919538"/>
          <p14:tracePt t="112662" x="1527175" y="3911600"/>
          <p14:tracePt t="112675" x="1527175" y="3902075"/>
          <p14:tracePt t="112701" x="1527175" y="3894138"/>
          <p14:tracePt t="112728" x="1527175" y="3884613"/>
          <p14:tracePt t="112755" x="1527175" y="3867150"/>
          <p14:tracePt t="112807" x="1527175" y="3857625"/>
          <p14:tracePt t="112847" x="1527175" y="3848100"/>
          <p14:tracePt t="112860" x="1536700" y="3848100"/>
          <p14:tracePt t="112967" x="1536700" y="3840163"/>
          <p14:tracePt t="112994" x="1536700" y="3830638"/>
          <p14:tracePt t="113126" x="1544638" y="3830638"/>
          <p14:tracePt t="113192" x="1554163" y="3830638"/>
          <p14:tracePt t="113219" x="1554163" y="3822700"/>
          <p14:tracePt t="113232" x="1562100" y="3822700"/>
          <p14:tracePt t="113258" x="1571625" y="3813175"/>
          <p14:tracePt t="113272" x="1589088" y="3803650"/>
          <p14:tracePt t="113285" x="1608138" y="3786188"/>
          <p14:tracePt t="113298" x="1633538" y="3776663"/>
          <p14:tracePt t="113312" x="1652588" y="3768725"/>
          <p14:tracePt t="113324" x="1679575" y="3759200"/>
          <p14:tracePt t="113338" x="1697038" y="3751263"/>
          <p14:tracePt t="113352" x="1714500" y="3751263"/>
          <p14:tracePt t="113366" x="1724025" y="3751263"/>
          <p14:tracePt t="113383" x="1731963" y="3751263"/>
          <p14:tracePt t="113404" x="1741488" y="3751263"/>
          <p14:tracePt t="113417" x="1751013" y="3759200"/>
          <p14:tracePt t="113433" x="1751013" y="3768725"/>
          <p14:tracePt t="113450" x="1751013" y="3786188"/>
          <p14:tracePt t="113467" x="1751013" y="3795713"/>
          <p14:tracePt t="113484" x="1768475" y="3848100"/>
          <p14:tracePt t="113500" x="1776413" y="3875088"/>
          <p14:tracePt t="113517" x="1785938" y="3983038"/>
          <p14:tracePt t="113534" x="1803400" y="4081463"/>
          <p14:tracePt t="113551" x="1822450" y="4187825"/>
          <p14:tracePt t="113568" x="1822450" y="4214813"/>
          <p14:tracePt t="113584" x="1822450" y="4224338"/>
          <p14:tracePt t="113602" x="1822450" y="4241800"/>
          <p14:tracePt t="113618" x="1822450" y="4251325"/>
          <p14:tracePt t="113651" x="1822450" y="4259263"/>
          <p14:tracePt t="113721" x="1812925" y="4259263"/>
          <p14:tracePt t="113735" x="1803400" y="4259263"/>
          <p14:tracePt t="113763" x="1795463" y="4259263"/>
          <p14:tracePt t="113791" x="1776413" y="4259263"/>
          <p14:tracePt t="113805" x="1768475" y="4259263"/>
          <p14:tracePt t="113819" x="1758950" y="4259263"/>
          <p14:tracePt t="113833" x="1751013" y="4259263"/>
          <p14:tracePt t="113847" x="1731963" y="4259263"/>
          <p14:tracePt t="113861" x="1724025" y="4259263"/>
          <p14:tracePt t="113874" x="1714500" y="4259263"/>
          <p14:tracePt t="113889" x="1704975" y="4259263"/>
          <p14:tracePt t="113903" x="1687513" y="4259263"/>
          <p14:tracePt t="113920" x="1679575" y="4259263"/>
          <p14:tracePt t="113937" x="1670050" y="4259263"/>
          <p14:tracePt t="113953" x="1652588" y="4259263"/>
          <p14:tracePt t="113970" x="1643063" y="4259263"/>
          <p14:tracePt t="113987" x="1625600" y="4259263"/>
          <p14:tracePt t="114004" x="1625600" y="4251325"/>
          <p14:tracePt t="114020" x="1616075" y="4251325"/>
          <p14:tracePt t="114037" x="1608138" y="4251325"/>
          <p14:tracePt t="114054" x="1608138" y="4241800"/>
          <p14:tracePt t="114087" x="1608138" y="4232275"/>
          <p14:tracePt t="114125" x="1598613" y="4224338"/>
          <p14:tracePt t="114153" x="1598613" y="4214813"/>
          <p14:tracePt t="114181" x="1598613" y="4205288"/>
          <p14:tracePt t="114209" x="1598613" y="4197350"/>
          <p14:tracePt t="114250" x="1598613" y="4187825"/>
          <p14:tracePt t="114292" x="1608138" y="4187825"/>
          <p14:tracePt t="114306" x="1616075" y="4179888"/>
          <p14:tracePt t="114334" x="1625600" y="4179888"/>
          <p14:tracePt t="114362" x="1633538" y="4179888"/>
          <p14:tracePt t="114390" x="1643063" y="4179888"/>
          <p14:tracePt t="114403" x="1652588" y="4179888"/>
          <p14:tracePt t="114417" x="1660525" y="4170363"/>
          <p14:tracePt t="114432" x="1679575" y="4170363"/>
          <p14:tracePt t="114445" x="1687513" y="4160838"/>
          <p14:tracePt t="114459" x="1741488" y="4143375"/>
          <p14:tracePt t="114473" x="1768475" y="4133850"/>
          <p14:tracePt t="114490" x="1785938" y="4125913"/>
          <p14:tracePt t="114507" x="1803400" y="4116388"/>
          <p14:tracePt t="114523" x="1822450" y="4108450"/>
          <p14:tracePt t="114540" x="1839913" y="4108450"/>
          <p14:tracePt t="114557" x="1866900" y="4089400"/>
          <p14:tracePt t="114574" x="1893888" y="4081463"/>
          <p14:tracePt t="114591" x="1901825" y="4071938"/>
          <p14:tracePt t="114607" x="1911350" y="4062413"/>
          <p14:tracePt t="114624" x="1928813" y="4062413"/>
          <p14:tracePt t="114641" x="1938338" y="4044950"/>
          <p14:tracePt t="114658" x="1955800" y="4037013"/>
          <p14:tracePt t="114674" x="1965325" y="4037013"/>
          <p14:tracePt t="114691" x="1973263" y="4017963"/>
          <p14:tracePt t="114708" x="1982788" y="4017963"/>
          <p14:tracePt t="114725" x="2000250" y="4000500"/>
          <p14:tracePt t="114741" x="2009775" y="4000500"/>
          <p14:tracePt t="114758" x="2017713" y="3990975"/>
          <p14:tracePt t="114775" x="2027238" y="3983038"/>
          <p14:tracePt t="114792" x="2036763" y="3983038"/>
          <p14:tracePt t="114808" x="2062163" y="3973513"/>
          <p14:tracePt t="114825" x="2081213" y="3965575"/>
          <p14:tracePt t="114842" x="2098675" y="3965575"/>
          <p14:tracePt t="114859" x="2108200" y="3965575"/>
          <p14:tracePt t="114876" x="2116138" y="3965575"/>
          <p14:tracePt t="114892" x="2160588" y="3956050"/>
          <p14:tracePt t="114909" x="2187575" y="3956050"/>
          <p14:tracePt t="114926" x="2214563" y="3956050"/>
          <p14:tracePt t="114943" x="2232025" y="3956050"/>
          <p14:tracePt t="114959" x="2251075" y="3956050"/>
          <p14:tracePt t="114976" x="2303463" y="3946525"/>
          <p14:tracePt t="114993" x="2330450" y="3946525"/>
          <p14:tracePt t="115010" x="2347913" y="3946525"/>
          <p14:tracePt t="115026" x="2384425" y="3938588"/>
          <p14:tracePt t="115043" x="2411413" y="3938588"/>
          <p14:tracePt t="115060" x="2536825" y="3911600"/>
          <p14:tracePt t="115077" x="2598738" y="3894138"/>
          <p14:tracePt t="115094" x="2687638" y="3867150"/>
          <p14:tracePt t="115110" x="2803525" y="3848100"/>
          <p14:tracePt t="115127" x="2965450" y="3848100"/>
          <p14:tracePt t="115144" x="3179763" y="3884613"/>
          <p14:tracePt t="115352" x="3170238" y="3884613"/>
          <p14:tracePt t="115366" x="3143250" y="3894138"/>
          <p14:tracePt t="115380" x="3125788" y="3902075"/>
          <p14:tracePt t="115394" x="3108325" y="3911600"/>
          <p14:tracePt t="115408" x="3089275" y="3919538"/>
          <p14:tracePt t="115422" x="3081338" y="3938588"/>
          <p14:tracePt t="115436" x="3062288" y="3956050"/>
          <p14:tracePt t="115450" x="3054350" y="3973513"/>
          <p14:tracePt t="115464" x="3027363" y="3990975"/>
          <p14:tracePt t="115479" x="3017838" y="4010025"/>
          <p14:tracePt t="115496" x="2965450" y="4062413"/>
          <p14:tracePt t="115513" x="2928938" y="4116388"/>
          <p14:tracePt t="115530" x="2884488" y="4179888"/>
          <p14:tracePt t="115546" x="2786063" y="4322763"/>
          <p14:tracePt t="115563" x="2751138" y="4394200"/>
          <p14:tracePt t="115580" x="2705100" y="4456113"/>
          <p14:tracePt t="115597" x="2660650" y="4554538"/>
          <p14:tracePt t="115613" x="2625725" y="4625975"/>
          <p14:tracePt t="115630" x="2581275" y="4759325"/>
          <p14:tracePt t="115647" x="2562225" y="4822825"/>
          <p14:tracePt t="115663" x="2554288" y="4867275"/>
          <p14:tracePt t="115680" x="2544763" y="4911725"/>
          <p14:tracePt t="115697" x="2536825" y="4929188"/>
          <p14:tracePt t="115714" x="2527300" y="4946650"/>
          <p14:tracePt t="115756" x="2517775" y="4946650"/>
          <p14:tracePt t="115784" x="2500313" y="4946650"/>
          <p14:tracePt t="115797" x="2490788" y="4946650"/>
          <p14:tracePt t="115812" x="2482850" y="4946650"/>
          <p14:tracePt t="115825" x="2455863" y="4965700"/>
          <p14:tracePt t="115839" x="2428875" y="4973638"/>
          <p14:tracePt t="115853" x="2384425" y="4991100"/>
          <p14:tracePt t="115867" x="2330450" y="5000625"/>
          <p14:tracePt t="115882" x="2303463" y="5000625"/>
          <p14:tracePt t="115898" x="2268538" y="5000625"/>
          <p14:tracePt t="115915" x="2251075" y="5010150"/>
          <p14:tracePt t="115932" x="2224088" y="5010150"/>
          <p14:tracePt t="115949" x="2170113" y="5010150"/>
          <p14:tracePt t="115966" x="2152650" y="5010150"/>
          <p14:tracePt t="115982" x="2143125" y="5010150"/>
          <p14:tracePt t="115999" x="2125663" y="5000625"/>
          <p14:tracePt t="116016" x="2108200" y="4991100"/>
          <p14:tracePt t="116033" x="2089150" y="4965700"/>
          <p14:tracePt t="116049" x="2089150" y="4956175"/>
          <p14:tracePt t="116066" x="2081213" y="4946650"/>
          <p14:tracePt t="116083" x="2071688" y="4929188"/>
          <p14:tracePt t="116100" x="2071688" y="4902200"/>
          <p14:tracePt t="116117" x="2062163" y="4848225"/>
          <p14:tracePt t="116133" x="2062163" y="4840288"/>
          <p14:tracePt t="116150" x="2062163" y="4830763"/>
          <p14:tracePt t="116188" x="2062163" y="4822825"/>
          <p14:tracePt t="116215" x="2062163" y="4813300"/>
          <p14:tracePt t="116243" x="2062163" y="4803775"/>
          <p14:tracePt t="116257" x="2062163" y="4795838"/>
          <p14:tracePt t="116285" x="2062163" y="4786313"/>
          <p14:tracePt t="116299" x="2062163" y="4776788"/>
          <p14:tracePt t="116313" x="2071688" y="4768850"/>
          <p14:tracePt t="116340" x="2071688" y="4759325"/>
          <p14:tracePt t="116354" x="2081213" y="4759325"/>
          <p14:tracePt t="116367" x="2116138" y="4732338"/>
          <p14:tracePt t="116382" x="2133600" y="4724400"/>
          <p14:tracePt t="116395" x="2143125" y="4705350"/>
          <p14:tracePt t="116409" x="2170113" y="4697413"/>
          <p14:tracePt t="116424" x="2187575" y="4687888"/>
          <p14:tracePt t="116439" x="2205038" y="4679950"/>
          <p14:tracePt t="116452" x="2251075" y="4660900"/>
          <p14:tracePt t="116469" x="2295525" y="4633913"/>
          <p14:tracePt t="116485" x="2339975" y="4608513"/>
          <p14:tracePt t="116502" x="2374900" y="4589463"/>
          <p14:tracePt t="116519" x="2393950" y="4589463"/>
          <p14:tracePt t="116536" x="2419350" y="4572000"/>
          <p14:tracePt t="116553" x="2438400" y="4554538"/>
          <p14:tracePt t="116569" x="2446338" y="4545013"/>
          <p14:tracePt t="116586" x="2455863" y="4545013"/>
          <p14:tracePt t="116603" x="2473325" y="4537075"/>
          <p14:tracePt t="116620" x="2490788" y="4527550"/>
          <p14:tracePt t="116636" x="2517775" y="4527550"/>
          <p14:tracePt t="116653" x="2527300" y="4518025"/>
          <p14:tracePt t="116670" x="2536825" y="4518025"/>
          <p14:tracePt t="116756" x="2544763" y="4518025"/>
          <p14:tracePt t="116808" x="2554288" y="4518025"/>
          <p14:tracePt t="116822" x="2562225" y="4518025"/>
          <p14:tracePt t="116836" x="2571750" y="4518025"/>
          <p14:tracePt t="116849" x="2581275" y="4518025"/>
          <p14:tracePt t="116862" x="2608263" y="4518025"/>
          <p14:tracePt t="116877" x="2616200" y="4510088"/>
          <p14:tracePt t="116889" x="2625725" y="4510088"/>
          <p14:tracePt t="116904" x="2633663" y="4510088"/>
          <p14:tracePt t="116928" x="2643188" y="4510088"/>
          <p14:tracePt t="117246" x="2633663" y="4510088"/>
          <p14:tracePt t="117697" x="2643188" y="4510088"/>
          <p14:tracePt t="117711" x="2660650" y="4518025"/>
          <p14:tracePt t="117723" x="2697163" y="4518025"/>
          <p14:tracePt t="117737" x="2751138" y="4518025"/>
          <p14:tracePt t="117751" x="2840038" y="4510088"/>
          <p14:tracePt t="117764" x="2973388" y="4483100"/>
          <p14:tracePt t="117777" x="3232150" y="4446588"/>
          <p14:tracePt t="117793" x="3625850" y="4411663"/>
          <p14:tracePt t="117810" x="4062413" y="4375150"/>
          <p14:tracePt t="117827" x="4598988" y="4375150"/>
          <p14:tracePt t="117843" x="5527675" y="4402138"/>
          <p14:tracePt t="117861" x="5803900" y="4429125"/>
          <p14:tracePt t="117877" x="6000750" y="4438650"/>
          <p14:tracePt t="117895" x="6089650" y="4438650"/>
          <p14:tracePt t="117911" x="6099175" y="4438650"/>
          <p14:tracePt t="118121" x="6099175" y="4446588"/>
          <p14:tracePt t="118134" x="6099175" y="4456113"/>
          <p14:tracePt t="118161" x="6099175" y="4473575"/>
          <p14:tracePt t="118187" x="6099175" y="4483100"/>
          <p14:tracePt t="118201" x="6081713" y="4491038"/>
          <p14:tracePt t="118214" x="6045200" y="4500563"/>
          <p14:tracePt t="118228" x="5973763" y="4500563"/>
          <p14:tracePt t="118241" x="5626100" y="4465638"/>
          <p14:tracePt t="118254" x="5197475" y="4384675"/>
          <p14:tracePt t="118268" x="4840288" y="4303713"/>
          <p14:tracePt t="118280" x="4483100" y="4214813"/>
          <p14:tracePt t="118297" x="4205288" y="4125913"/>
          <p14:tracePt t="118313" x="4010025" y="4044950"/>
          <p14:tracePt t="118330" x="3919538" y="4010025"/>
          <p14:tracePt t="118347" x="3875088" y="3973513"/>
          <p14:tracePt t="118666" x="3867150" y="3973513"/>
          <p14:tracePt t="118678" x="3867150" y="3965575"/>
          <p14:tracePt t="118705" x="3875088" y="3965575"/>
          <p14:tracePt t="118720" x="3894138" y="3965575"/>
          <p14:tracePt t="118733" x="4027488" y="4037013"/>
          <p14:tracePt t="118747" x="4232275" y="4143375"/>
          <p14:tracePt t="118761" x="4473575" y="4276725"/>
          <p14:tracePt t="118775" x="4732338" y="4419600"/>
          <p14:tracePt t="118789" x="4938713" y="4527550"/>
          <p14:tracePt t="118803" x="5108575" y="4633913"/>
          <p14:tracePt t="118817" x="5295900" y="4724400"/>
          <p14:tracePt t="118833" x="5510213" y="4875213"/>
          <p14:tracePt t="118850" x="5653088" y="4938713"/>
          <p14:tracePt t="118867" x="5715000" y="4973638"/>
          <p14:tracePt t="118884" x="5759450" y="4991100"/>
          <p14:tracePt t="118900" x="5786438" y="4991100"/>
          <p14:tracePt t="119151" x="5795963" y="4991100"/>
          <p14:tracePt t="119178" x="5830888" y="4991100"/>
          <p14:tracePt t="119192" x="5875338" y="4983163"/>
          <p14:tracePt t="119206" x="5965825" y="4973638"/>
          <p14:tracePt t="119219" x="6072188" y="4965700"/>
          <p14:tracePt t="119234" x="6197600" y="4956175"/>
          <p14:tracePt t="119248" x="6367463" y="4956175"/>
          <p14:tracePt t="119262" x="6634163" y="4956175"/>
          <p14:tracePt t="119275" x="6786563" y="4938713"/>
          <p14:tracePt t="119289" x="6911975" y="4911725"/>
          <p14:tracePt t="119303" x="7000875" y="4884738"/>
          <p14:tracePt t="119319" x="7045325" y="4867275"/>
          <p14:tracePt t="119336" x="7054850" y="4848225"/>
          <p14:tracePt t="119582" x="7037388" y="4857750"/>
          <p14:tracePt t="119596" x="7018338" y="4884738"/>
          <p14:tracePt t="119610" x="6965950" y="4991100"/>
          <p14:tracePt t="119624" x="6919913" y="5099050"/>
          <p14:tracePt t="119637" x="6867525" y="5197475"/>
          <p14:tracePt t="119654" x="6840538" y="5286375"/>
          <p14:tracePt t="119671" x="6813550" y="5357813"/>
          <p14:tracePt t="119688" x="6804025" y="5394325"/>
          <p14:tracePt t="119705" x="6796088" y="5419725"/>
          <p14:tracePt t="119722" x="6796088" y="5438775"/>
          <p14:tracePt t="119750" x="6796088" y="5446713"/>
          <p14:tracePt t="119805" x="6796088" y="5456238"/>
          <p14:tracePt t="119833" x="6786563" y="5456238"/>
          <p14:tracePt t="119861" x="6777038" y="5456238"/>
          <p14:tracePt t="119875" x="6759575" y="5456238"/>
          <p14:tracePt t="119889" x="6751638" y="5456238"/>
          <p14:tracePt t="119903" x="6742113" y="5456238"/>
          <p14:tracePt t="119917" x="6732588" y="5456238"/>
          <p14:tracePt t="119931" x="6715125" y="5456238"/>
          <p14:tracePt t="119945" x="6705600" y="5456238"/>
          <p14:tracePt t="119959" x="6680200" y="5456238"/>
          <p14:tracePt t="119973" x="6661150" y="5456238"/>
          <p14:tracePt t="119990" x="6643688" y="5456238"/>
          <p14:tracePt t="120007" x="6634163" y="5456238"/>
          <p14:tracePt t="120024" x="6626225" y="5456238"/>
          <p14:tracePt t="120041" x="6616700" y="5456238"/>
          <p14:tracePt t="120057" x="6608763" y="5456238"/>
          <p14:tracePt t="120195" x="6599238" y="5456238"/>
          <p14:tracePt t="120223" x="6581775" y="5456238"/>
          <p14:tracePt t="120237" x="6572250" y="5456238"/>
          <p14:tracePt t="120251" x="6562725" y="5456238"/>
          <p14:tracePt t="120265" x="6554788" y="5456238"/>
          <p14:tracePt t="120279" x="6545263" y="5456238"/>
          <p14:tracePt t="120293" x="6537325" y="5456238"/>
          <p14:tracePt t="120309" x="6527800" y="5456238"/>
          <p14:tracePt t="120349" x="6518275" y="5456238"/>
          <p14:tracePt t="120488" x="6527800" y="5456238"/>
          <p14:tracePt t="120502" x="6537325" y="5456238"/>
          <p14:tracePt t="120516" x="6545263" y="5456238"/>
          <p14:tracePt t="120530" x="6562725" y="5456238"/>
          <p14:tracePt t="120543" x="6581775" y="5456238"/>
          <p14:tracePt t="120560" x="6626225" y="5465763"/>
          <p14:tracePt t="120577" x="6724650" y="5483225"/>
          <p14:tracePt t="120594" x="6813550" y="5510213"/>
          <p14:tracePt t="120610" x="6858000" y="5518150"/>
          <p14:tracePt t="120627" x="6894513" y="5537200"/>
          <p14:tracePt t="120752" x="6894513" y="5545138"/>
          <p14:tracePt t="120779" x="6884988" y="5545138"/>
          <p14:tracePt t="120850" x="6884988" y="5554663"/>
          <p14:tracePt t="120864" x="6902450" y="5562600"/>
          <p14:tracePt t="120877" x="6919913" y="5562600"/>
          <p14:tracePt t="120891" x="6938963" y="5581650"/>
          <p14:tracePt t="120906" x="6946900" y="5589588"/>
          <p14:tracePt t="120919" x="6956425" y="5589588"/>
          <p14:tracePt t="120989" x="6946900" y="5589588"/>
          <p14:tracePt t="121003" x="6938963" y="5589588"/>
          <p14:tracePt t="121016" x="6919913" y="5589588"/>
          <p14:tracePt t="121044" x="6911975" y="5581650"/>
          <p14:tracePt t="128235" x="6902450" y="5581650"/>
          <p14:tracePt t="128249" x="6848475" y="5581650"/>
          <p14:tracePt t="128262" x="6769100" y="5581650"/>
          <p14:tracePt t="128274" x="6670675" y="5581650"/>
          <p14:tracePt t="128291" x="6572250" y="5581650"/>
          <p14:tracePt t="128308" x="6456363" y="5581650"/>
          <p14:tracePt t="128324" x="6286500" y="5608638"/>
          <p14:tracePt t="128342" x="5545138" y="5653088"/>
          <p14:tracePt t="128358" x="5133975" y="5653088"/>
          <p14:tracePt t="128376" x="4776788" y="5653088"/>
          <p14:tracePt t="128392" x="4473575" y="5643563"/>
          <p14:tracePt t="128409" x="4010025" y="5581650"/>
          <p14:tracePt t="128426" x="3830638" y="5554663"/>
          <p14:tracePt t="128442" x="3679825" y="5545138"/>
          <p14:tracePt t="128459" x="3348038" y="5473700"/>
          <p14:tracePt t="128476" x="3241675" y="5438775"/>
          <p14:tracePt t="128493" x="3160713" y="5419725"/>
          <p14:tracePt t="128509" x="3125788" y="5411788"/>
          <p14:tracePt t="128526" x="3108325" y="5384800"/>
          <p14:tracePt t="128543" x="3108325" y="5357813"/>
          <p14:tracePt t="128717" x="3081338" y="5357813"/>
          <p14:tracePt t="128731" x="3054350" y="5357813"/>
          <p14:tracePt t="128744" x="3009900" y="5357813"/>
          <p14:tracePt t="128758" x="2938463" y="5340350"/>
          <p14:tracePt t="128772" x="2822575" y="5295900"/>
          <p14:tracePt t="128786" x="2536825" y="5187950"/>
          <p14:tracePt t="128800" x="2268538" y="5099050"/>
          <p14:tracePt t="128814" x="2089150" y="5018088"/>
          <p14:tracePt t="128828" x="1955800" y="4965700"/>
          <p14:tracePt t="128845" x="1866900" y="4929188"/>
          <p14:tracePt t="128861" x="1812925" y="4902200"/>
          <p14:tracePt t="128878" x="1758950" y="4875213"/>
          <p14:tracePt t="128895" x="1741488" y="4848225"/>
          <p14:tracePt t="128912" x="1714500" y="4830763"/>
          <p14:tracePt t="128929" x="1714500" y="4822825"/>
          <p14:tracePt t="129190" x="1704975" y="4822825"/>
          <p14:tracePt t="129204" x="1697038" y="4822825"/>
          <p14:tracePt t="129217" x="1687513" y="4822825"/>
          <p14:tracePt t="129231" x="1670050" y="4822825"/>
          <p14:tracePt t="129245" x="1660525" y="4822825"/>
          <p14:tracePt t="129259" x="1652588" y="4822825"/>
          <p14:tracePt t="129273" x="1643063" y="4822825"/>
          <p14:tracePt t="129287" x="1633538" y="4822825"/>
          <p14:tracePt t="129300" x="1625600" y="4822825"/>
          <p14:tracePt t="129314" x="1608138" y="4830763"/>
          <p14:tracePt t="129342" x="1598613" y="4830763"/>
          <p14:tracePt t="129357" x="1589088" y="4830763"/>
          <p14:tracePt t="129399" x="1598613" y="4822825"/>
          <p14:tracePt t="139622" x="2214563" y="4822825"/>
          <p14:tracePt t="139636" x="2830513" y="4911725"/>
          <p14:tracePt t="139650" x="3357563" y="5054600"/>
          <p14:tracePt t="139665" x="3776663" y="5205413"/>
          <p14:tracePt t="139678" x="4098925" y="5357813"/>
          <p14:tracePt t="139695" x="4589463" y="5554663"/>
          <p14:tracePt t="139711" x="4875213" y="5697538"/>
          <p14:tracePt t="139728" x="5054600" y="5776913"/>
          <p14:tracePt t="139745" x="5214938" y="5848350"/>
          <p14:tracePt t="139762" x="5402263" y="5929313"/>
          <p14:tracePt t="139779" x="5473700" y="5973763"/>
          <p14:tracePt t="139795" x="5510213" y="6018213"/>
          <p14:tracePt t="139812" x="5527675" y="6045200"/>
          <p14:tracePt t="139829" x="5527675" y="6081713"/>
          <p14:tracePt t="139846" x="5518150" y="6197600"/>
          <p14:tracePt t="139862" x="5500688" y="6259513"/>
          <p14:tracePt t="139879" x="5446713" y="6357938"/>
          <p14:tracePt t="139896" x="5394325" y="6402388"/>
          <p14:tracePt t="139913" x="5367338" y="6456363"/>
          <p14:tracePt t="140068" x="5367338" y="6411913"/>
          <p14:tracePt t="140082" x="5384800" y="6313488"/>
          <p14:tracePt t="140096" x="5438775" y="6170613"/>
          <p14:tracePt t="140110" x="5562600" y="5919788"/>
          <p14:tracePt t="140124" x="5741988" y="5402263"/>
          <p14:tracePt t="140138" x="5884863" y="4991100"/>
          <p14:tracePt t="140152" x="5956300" y="4724400"/>
          <p14:tracePt t="140166" x="6045200" y="4473575"/>
          <p14:tracePt t="140181" x="6089650" y="4330700"/>
          <p14:tracePt t="140198" x="6134100" y="4205288"/>
          <p14:tracePt t="140214" x="6161088" y="4116388"/>
          <p14:tracePt t="140231" x="6188075" y="4027488"/>
          <p14:tracePt t="140248" x="6197600" y="4010025"/>
          <p14:tracePt t="140444" x="6170613" y="4010025"/>
          <p14:tracePt t="140458" x="6134100" y="4027488"/>
          <p14:tracePt t="140472" x="6045200" y="4081463"/>
          <p14:tracePt t="140486" x="5956300" y="4143375"/>
          <p14:tracePt t="140500" x="5884863" y="4187825"/>
          <p14:tracePt t="140516" x="5830888" y="4224338"/>
          <p14:tracePt t="140533" x="5786438" y="4259263"/>
          <p14:tracePt t="140550" x="5768975" y="4276725"/>
          <p14:tracePt t="140567" x="5751513" y="4303713"/>
          <p14:tracePt t="140584" x="5751513" y="4313238"/>
          <p14:tracePt t="140625" x="5768975" y="4313238"/>
          <p14:tracePt t="140639" x="5795963" y="4313238"/>
          <p14:tracePt t="140653" x="5840413" y="4313238"/>
          <p14:tracePt t="140667" x="5875338" y="4322763"/>
          <p14:tracePt t="140680" x="5902325" y="4322763"/>
          <p14:tracePt t="140694" x="5956300" y="4322763"/>
          <p14:tracePt t="140708" x="6062663" y="4322763"/>
          <p14:tracePt t="140721" x="6205538" y="4322763"/>
          <p14:tracePt t="140736" x="6643688" y="4322763"/>
          <p14:tracePt t="140751" x="6983413" y="4322763"/>
          <p14:tracePt t="140767" x="7232650" y="4330700"/>
          <p14:tracePt t="140784" x="7510463" y="4357688"/>
          <p14:tracePt t="140801" x="7715250" y="4402138"/>
          <p14:tracePt t="140818" x="7885113" y="4438650"/>
          <p14:tracePt t="140835" x="8375650" y="4608513"/>
          <p14:tracePt t="140851" x="8466138" y="4660900"/>
          <p14:tracePt t="140868" x="8510588" y="4687888"/>
          <p14:tracePt t="140885" x="8528050" y="4697413"/>
          <p14:tracePt t="140902" x="8537575" y="4705350"/>
          <p14:tracePt t="140987" x="8528050" y="4705350"/>
          <p14:tracePt t="141001" x="8518525" y="4705350"/>
          <p14:tracePt t="141015" x="8510588" y="4705350"/>
          <p14:tracePt t="141043" x="8491538" y="4705350"/>
          <p14:tracePt t="141070" x="8483600" y="4705350"/>
          <p14:tracePt t="141085" x="8466138" y="4687888"/>
          <p14:tracePt t="141098" x="8456613" y="4679950"/>
          <p14:tracePt t="141112" x="8447088" y="4679950"/>
          <p14:tracePt t="141126" x="8429625" y="4679950"/>
          <p14:tracePt t="141141" x="8420100" y="4679950"/>
          <p14:tracePt t="141155" x="8402638" y="4679950"/>
          <p14:tracePt t="141170" x="8367713" y="4679950"/>
          <p14:tracePt t="141187" x="8323263" y="4687888"/>
          <p14:tracePt t="141204" x="8286750" y="4697413"/>
          <p14:tracePt t="141221" x="8232775" y="4697413"/>
          <p14:tracePt t="141237" x="8126413" y="4705350"/>
          <p14:tracePt t="141254" x="8062913" y="4714875"/>
          <p14:tracePt t="141271" x="7956550" y="4714875"/>
          <p14:tracePt t="141288" x="7875588" y="4714875"/>
          <p14:tracePt t="141304" x="7813675" y="4714875"/>
          <p14:tracePt t="141321" x="7742238" y="4714875"/>
          <p14:tracePt t="141338" x="7715250" y="4714875"/>
          <p14:tracePt t="141355" x="7697788" y="4714875"/>
          <p14:tracePt t="141372" x="7688263" y="4714875"/>
          <p14:tracePt t="141446" x="7688263" y="4705350"/>
          <p14:tracePt t="141488" x="7697788" y="4697413"/>
          <p14:tracePt t="141558" x="7705725" y="4697413"/>
          <p14:tracePt t="141600" x="7715250" y="4697413"/>
          <p14:tracePt t="141614" x="7732713" y="4697413"/>
          <p14:tracePt t="141628" x="7742238" y="4697413"/>
          <p14:tracePt t="141641" x="7751763" y="4697413"/>
          <p14:tracePt t="141655" x="7777163" y="4687888"/>
          <p14:tracePt t="141669" x="7796213" y="4679950"/>
          <p14:tracePt t="141683" x="7823200" y="4670425"/>
          <p14:tracePt t="141697" x="7939088" y="4643438"/>
          <p14:tracePt t="141711" x="8062913" y="4633913"/>
          <p14:tracePt t="141726" x="8170863" y="4616450"/>
          <p14:tracePt t="141740" x="8269288" y="4608513"/>
          <p14:tracePt t="141757" x="8358188" y="4598988"/>
          <p14:tracePt t="141774" x="8447088" y="4598988"/>
          <p14:tracePt t="141791" x="8562975" y="4581525"/>
          <p14:tracePt t="141808" x="8661400" y="4581525"/>
          <p14:tracePt t="141824" x="8680450" y="4562475"/>
          <p14:tracePt t="141858" x="8680450" y="4545013"/>
          <p14:tracePt t="141875" x="8643938" y="4491038"/>
          <p14:tracePt t="141891" x="8412163" y="4232275"/>
          <p14:tracePt t="141908" x="8251825" y="4098925"/>
          <p14:tracePt t="141925" x="8126413" y="4010025"/>
          <p14:tracePt t="141942" x="8054975" y="3946525"/>
          <p14:tracePt t="141959" x="7974013" y="3894138"/>
          <p14:tracePt t="141975" x="7867650" y="3830638"/>
          <p14:tracePt t="141992" x="7848600" y="3822700"/>
          <p14:tracePt t="142009" x="7840663" y="3813175"/>
          <p14:tracePt t="142026" x="7823200" y="3813175"/>
          <p14:tracePt t="142059" x="7813675" y="3813175"/>
          <p14:tracePt t="142101" x="7804150" y="3813175"/>
          <p14:tracePt t="142115" x="7796213" y="3813175"/>
          <p14:tracePt t="142129" x="7759700" y="3822700"/>
          <p14:tracePt t="142143" x="7715250" y="3830638"/>
          <p14:tracePt t="142157" x="7680325" y="3830638"/>
          <p14:tracePt t="142171" x="7643813" y="3830638"/>
          <p14:tracePt t="142185" x="7608888" y="3830638"/>
          <p14:tracePt t="142199" x="7581900" y="3840163"/>
          <p14:tracePt t="142213" x="7537450" y="3848100"/>
          <p14:tracePt t="142227" x="7456488" y="3867150"/>
          <p14:tracePt t="142244" x="7385050" y="3875088"/>
          <p14:tracePt t="142260" x="7323138" y="3884613"/>
          <p14:tracePt t="142277" x="7269163" y="3894138"/>
          <p14:tracePt t="142295" x="7197725" y="3894138"/>
          <p14:tracePt t="142311" x="7153275" y="3894138"/>
          <p14:tracePt t="142328" x="7108825" y="3902075"/>
          <p14:tracePt t="142344" x="7089775" y="3902075"/>
          <p14:tracePt t="142361" x="7062788" y="3902075"/>
          <p14:tracePt t="142378" x="7045325" y="3902075"/>
          <p14:tracePt t="142394" x="7037388" y="3902075"/>
          <p14:tracePt t="142505" x="7054850" y="3902075"/>
          <p14:tracePt t="142532" x="7062788" y="3902075"/>
          <p14:tracePt t="142546" x="7081838" y="3894138"/>
          <p14:tracePt t="142560" x="7108825" y="3894138"/>
          <p14:tracePt t="142573" x="7180263" y="3867150"/>
          <p14:tracePt t="142586" x="7259638" y="3830638"/>
          <p14:tracePt t="142601" x="7331075" y="3803650"/>
          <p14:tracePt t="142613" x="7412038" y="3768725"/>
          <p14:tracePt t="142629" x="7491413" y="3714750"/>
          <p14:tracePt t="142646" x="7581900" y="3687763"/>
          <p14:tracePt t="142663" x="7653338" y="3660775"/>
          <p14:tracePt t="142680" x="7724775" y="3633788"/>
          <p14:tracePt t="142696" x="7759700" y="3616325"/>
          <p14:tracePt t="142713" x="7769225" y="3608388"/>
          <p14:tracePt t="142731" x="7786688" y="3589338"/>
          <p14:tracePt t="142747" x="7796213" y="3589338"/>
          <p14:tracePt t="142799" x="7796213" y="3581400"/>
          <p14:tracePt t="142812" x="7796213" y="3571875"/>
          <p14:tracePt t="142825" x="7769225" y="3544888"/>
          <p14:tracePt t="142839" x="7769225" y="3517900"/>
          <p14:tracePt t="142852" x="7751763" y="3473450"/>
          <p14:tracePt t="142865" x="7732713" y="3455988"/>
          <p14:tracePt t="142881" x="7724775" y="3429000"/>
          <p14:tracePt t="142898" x="7715250" y="3402013"/>
          <p14:tracePt t="142914" x="7705725" y="3384550"/>
          <p14:tracePt t="142931" x="7705725" y="3367088"/>
          <p14:tracePt t="142948" x="7705725" y="3348038"/>
          <p14:tracePt t="142981" x="7705725" y="3340100"/>
          <p14:tracePt t="143037" x="7705725" y="3322638"/>
          <p14:tracePt t="143050" x="7705725" y="3303588"/>
          <p14:tracePt t="143064" x="7705725" y="3286125"/>
          <p14:tracePt t="143077" x="7705725" y="3268663"/>
          <p14:tracePt t="143090" x="7705725" y="3251200"/>
          <p14:tracePt t="143104" x="7705725" y="3232150"/>
          <p14:tracePt t="143117" x="7697788" y="3214688"/>
          <p14:tracePt t="143132" x="7680325" y="3205163"/>
          <p14:tracePt t="143149" x="7670800" y="3187700"/>
          <p14:tracePt t="143166" x="7661275" y="3179763"/>
          <p14:tracePt t="143183" x="7608888" y="3160713"/>
          <p14:tracePt t="143200" x="7562850" y="3152775"/>
          <p14:tracePt t="143216" x="7500938" y="3133725"/>
          <p14:tracePt t="143232" x="7446963" y="3133725"/>
          <p14:tracePt t="143249" x="7375525" y="3125788"/>
          <p14:tracePt t="143266" x="7348538" y="3125788"/>
          <p14:tracePt t="143283" x="7323138" y="3125788"/>
          <p14:tracePt t="143300" x="7296150" y="3125788"/>
          <p14:tracePt t="143317" x="7259638" y="3125788"/>
          <p14:tracePt t="143334" x="7224713" y="3116263"/>
          <p14:tracePt t="143350" x="7188200" y="3108325"/>
          <p14:tracePt t="143367" x="7116763" y="3108325"/>
          <p14:tracePt t="143384" x="7081838" y="3108325"/>
          <p14:tracePt t="143401" x="7054850" y="3108325"/>
          <p14:tracePt t="143418" x="7037388" y="3116263"/>
          <p14:tracePt t="143435" x="7000875" y="3133725"/>
          <p14:tracePt t="143451" x="6973888" y="3152775"/>
          <p14:tracePt t="143468" x="6956425" y="3160713"/>
          <p14:tracePt t="143485" x="6929438" y="3170238"/>
          <p14:tracePt t="143501" x="6884988" y="3187700"/>
          <p14:tracePt t="143518" x="6875463" y="3197225"/>
          <p14:tracePt t="143552" x="6875463" y="3205163"/>
          <p14:tracePt t="143569" x="6875463" y="3214688"/>
          <p14:tracePt t="143585" x="6867525" y="3224213"/>
          <p14:tracePt t="143602" x="6867525" y="3232150"/>
          <p14:tracePt t="143625" x="6867525" y="3241675"/>
          <p14:tracePt t="143667" x="6867525" y="3251200"/>
          <p14:tracePt t="143680" x="6858000" y="3268663"/>
          <p14:tracePt t="143694" x="6858000" y="3286125"/>
          <p14:tracePt t="143708" x="6848475" y="3295650"/>
          <p14:tracePt t="143722" x="6848475" y="3303588"/>
          <p14:tracePt t="143750" x="6848475" y="3313113"/>
          <p14:tracePt t="143778" x="6840538" y="3322638"/>
          <p14:tracePt t="143792" x="6840538" y="3330575"/>
          <p14:tracePt t="143806" x="6831013" y="3340100"/>
          <p14:tracePt t="143833" x="6831013" y="3348038"/>
          <p14:tracePt t="143847" x="6823075" y="3357563"/>
          <p14:tracePt t="143862" x="6823075" y="3367088"/>
          <p14:tracePt t="143875" x="6823075" y="3375025"/>
          <p14:tracePt t="143889" x="6813550" y="3384550"/>
          <p14:tracePt t="143904" x="6813550" y="3394075"/>
          <p14:tracePt t="143921" x="6813550" y="3402013"/>
          <p14:tracePt t="143937" x="6813550" y="3411538"/>
          <p14:tracePt t="143954" x="6813550" y="3419475"/>
          <p14:tracePt t="143973" x="6813550" y="3429000"/>
          <p14:tracePt t="143987" x="6813550" y="3438525"/>
          <p14:tracePt t="144004" x="6823075" y="3465513"/>
          <p14:tracePt t="144021" x="6911975" y="3536950"/>
          <p14:tracePt t="144038" x="7010400" y="3598863"/>
          <p14:tracePt t="144055" x="7232650" y="3697288"/>
          <p14:tracePt t="144072" x="7367588" y="3724275"/>
          <p14:tracePt t="144088" x="7518400" y="3741738"/>
          <p14:tracePt t="144105" x="7742238" y="3741738"/>
          <p14:tracePt t="144122" x="7885113" y="3741738"/>
          <p14:tracePt t="144139" x="8126413" y="3741738"/>
          <p14:tracePt t="144155" x="8215313" y="3741738"/>
          <p14:tracePt t="144172" x="8304213" y="3732213"/>
          <p14:tracePt t="144189" x="8402638" y="3705225"/>
          <p14:tracePt t="144206" x="8562975" y="3652838"/>
          <p14:tracePt t="144222" x="8732838" y="3571875"/>
          <p14:tracePt t="144239" x="8769350" y="3562350"/>
          <p14:tracePt t="144256" x="8777288" y="3536950"/>
          <p14:tracePt t="144273" x="8777288" y="3527425"/>
          <p14:tracePt t="144290" x="8777288" y="3509963"/>
          <p14:tracePt t="144294" x="8777288" y="3482975"/>
          <p14:tracePt t="144306" x="8769350" y="3455988"/>
          <p14:tracePt t="144322" x="8732838" y="3411538"/>
          <p14:tracePt t="144340" x="8661400" y="3357563"/>
          <p14:tracePt t="144356" x="8562975" y="3295650"/>
          <p14:tracePt t="144373" x="8348663" y="3205163"/>
          <p14:tracePt t="144390" x="7902575" y="3054350"/>
          <p14:tracePt t="144407" x="7732713" y="3017838"/>
          <p14:tracePt t="144423" x="7616825" y="3000375"/>
          <p14:tracePt t="144440" x="7518400" y="2973388"/>
          <p14:tracePt t="144457" x="7385050" y="2955925"/>
          <p14:tracePt t="144474" x="7242175" y="2938463"/>
          <p14:tracePt t="144490" x="7197725" y="2928938"/>
          <p14:tracePt t="144507" x="7180263" y="2928938"/>
          <p14:tracePt t="144524" x="7170738" y="2928938"/>
          <p14:tracePt t="144541" x="7161213" y="2928938"/>
          <p14:tracePt t="144558" x="7134225" y="2965450"/>
          <p14:tracePt t="144574" x="7134225" y="2982913"/>
          <p14:tracePt t="144591" x="7134225" y="3000375"/>
          <p14:tracePt t="144608" x="7134225" y="3009900"/>
          <p14:tracePt t="144625" x="7134225" y="3027363"/>
          <p14:tracePt t="144641" x="7134225" y="3044825"/>
          <p14:tracePt t="144658" x="7134225" y="3054350"/>
          <p14:tracePt t="144692" x="7134225" y="3062288"/>
          <p14:tracePt t="144726" x="7134225" y="3071813"/>
          <p14:tracePt t="144754" x="7126288" y="3081338"/>
          <p14:tracePt t="144796" x="7126288" y="3098800"/>
          <p14:tracePt t="144810" x="7116763" y="3108325"/>
          <p14:tracePt t="144824" x="7108825" y="3125788"/>
          <p14:tracePt t="144838" x="7108825" y="3143250"/>
          <p14:tracePt t="144852" x="7099300" y="3152775"/>
          <p14:tracePt t="144866" x="7099300" y="3160713"/>
          <p14:tracePt t="144880" x="7099300" y="3187700"/>
          <p14:tracePt t="144894" x="7099300" y="3205163"/>
          <p14:tracePt t="144910" x="7099300" y="3214688"/>
          <p14:tracePt t="144935" x="7099300" y="3224213"/>
          <p14:tracePt t="144949" x="7099300" y="3232150"/>
          <p14:tracePt t="144963" x="7116763" y="3232150"/>
          <p14:tracePt t="144977" x="7134225" y="3241675"/>
          <p14:tracePt t="144994" x="7153275" y="3251200"/>
          <p14:tracePt t="145011" x="7180263" y="3251200"/>
          <p14:tracePt t="145027" x="7215188" y="3268663"/>
          <p14:tracePt t="145044" x="7242175" y="3276600"/>
          <p14:tracePt t="145061" x="7348538" y="3303588"/>
          <p14:tracePt t="145078" x="7394575" y="3303588"/>
          <p14:tracePt t="145095" x="7429500" y="3313113"/>
          <p14:tracePt t="145111" x="7466013" y="3313113"/>
          <p14:tracePt t="145128" x="7491413" y="3313113"/>
          <p14:tracePt t="145145" x="7572375" y="3313113"/>
          <p14:tracePt t="145162" x="7599363" y="3313113"/>
          <p14:tracePt t="145178" x="7626350" y="3313113"/>
          <p14:tracePt t="145195" x="7643813" y="3313113"/>
          <p14:tracePt t="145213" x="7653338" y="3313113"/>
          <p14:tracePt t="145229" x="7653338" y="3303588"/>
          <p14:tracePt t="145245" x="7653338" y="3295650"/>
          <p14:tracePt t="145262" x="7653338" y="3276600"/>
          <p14:tracePt t="145279" x="7653338" y="3268663"/>
          <p14:tracePt t="145296" x="7653338" y="3241675"/>
          <p14:tracePt t="145312" x="7653338" y="3232150"/>
          <p14:tracePt t="145329" x="7643813" y="3224213"/>
          <p14:tracePt t="145346" x="7634288" y="3214688"/>
          <p14:tracePt t="145363" x="7626350" y="3205163"/>
          <p14:tracePt t="145380" x="7608888" y="3187700"/>
          <p14:tracePt t="145396" x="7599363" y="3170238"/>
          <p14:tracePt t="145413" x="7589838" y="3160713"/>
          <p14:tracePt t="145430" x="7589838" y="3152775"/>
          <p14:tracePt t="145447" x="7581900" y="3152775"/>
          <p14:tracePt t="145463" x="7581900" y="3143250"/>
          <p14:tracePt t="146355" x="7581900" y="3152775"/>
          <p14:tracePt t="146668" x="7581900" y="3160713"/>
          <p14:tracePt t="186669" x="7545388" y="3160713"/>
          <p14:tracePt t="186722" x="6724650" y="2911475"/>
          <p14:tracePt t="186750" x="6367463" y="2751138"/>
          <p14:tracePt t="186767" x="5510213" y="2374900"/>
          <p14:tracePt t="186783" x="5259388" y="2303463"/>
          <p14:tracePt t="186800" x="5072063" y="2251075"/>
          <p14:tracePt t="186817" x="4822825" y="2224088"/>
          <p14:tracePt t="186834" x="4732338" y="2214563"/>
          <p14:tracePt t="186850" x="4633913" y="2205038"/>
          <p14:tracePt t="186867" x="4545013" y="2197100"/>
          <p14:tracePt t="186884" x="4303713" y="2160588"/>
          <p14:tracePt t="186901" x="4224338" y="2152650"/>
          <p14:tracePt t="186918" x="4133850" y="2143125"/>
          <p14:tracePt t="186935" x="4062413" y="2143125"/>
          <p14:tracePt t="186952" x="3990975" y="2143125"/>
          <p14:tracePt t="186968" x="3965575" y="2143125"/>
          <p14:tracePt t="186985" x="3956050" y="2143125"/>
          <p14:tracePt t="187002" x="3938588" y="2152650"/>
          <p14:tracePt t="187019" x="3929063" y="2170113"/>
          <p14:tracePt t="187083" x="3919538" y="2170113"/>
          <p14:tracePt t="187110" x="3902075" y="2170113"/>
          <p14:tracePt t="187124" x="3875088" y="2170113"/>
          <p14:tracePt t="187136" x="3857625" y="2152650"/>
          <p14:tracePt t="187151" x="3840163" y="2152650"/>
          <p14:tracePt t="187163" x="3830638" y="2125663"/>
          <p14:tracePt t="187176" x="3830638" y="2098675"/>
          <p14:tracePt t="187191" x="3857625" y="2081213"/>
          <p14:tracePt t="187509" x="3840163" y="2062163"/>
          <p14:tracePt t="187521" x="3822700" y="2027238"/>
          <p14:tracePt t="187534" x="3795713" y="1973263"/>
          <p14:tracePt t="187548" x="3768725" y="1919288"/>
          <p14:tracePt t="187560" x="3741738" y="1866900"/>
          <p14:tracePt t="187574" x="3714750" y="1830388"/>
          <p14:tracePt t="187589" x="3679825" y="1776413"/>
          <p14:tracePt t="187605" x="3652838" y="1731963"/>
          <p14:tracePt t="187622" x="3633788" y="1687513"/>
          <p14:tracePt t="187639" x="3598863" y="1581150"/>
          <p14:tracePt t="187656" x="3598863" y="1562100"/>
          <p14:tracePt t="187673" x="3598863" y="1544638"/>
          <p14:tracePt t="187706" x="3598863" y="1527175"/>
          <p14:tracePt t="187723" x="3608388" y="1527175"/>
          <p14:tracePt t="187740" x="3616325" y="1517650"/>
          <p14:tracePt t="187756" x="3633788" y="1509713"/>
          <p14:tracePt t="187773" x="3660775" y="1473200"/>
          <p14:tracePt t="187790" x="3670300" y="1465263"/>
          <p14:tracePt t="187807" x="3679825" y="1446213"/>
          <p14:tracePt t="187824" x="3687763" y="1446213"/>
          <p14:tracePt t="187840" x="3705225" y="1428750"/>
          <p14:tracePt t="187857" x="3724275" y="1411288"/>
          <p14:tracePt t="187891" x="3741738" y="1401763"/>
          <p14:tracePt t="187907" x="3741738" y="1393825"/>
          <p14:tracePt t="187924" x="3751263" y="1393825"/>
          <p14:tracePt t="187941" x="3751263" y="1384300"/>
          <p14:tracePt t="187958" x="3759200" y="1374775"/>
          <p14:tracePt t="187998" x="3759200" y="1366838"/>
          <p14:tracePt t="188051" x="3759200" y="1357313"/>
          <p14:tracePt t="188078" x="3759200" y="1347788"/>
          <p14:tracePt t="188105" x="3759200" y="1339850"/>
          <p14:tracePt t="188118" x="3759200" y="1330325"/>
          <p14:tracePt t="188131" x="3759200" y="1322388"/>
          <p14:tracePt t="188145" x="3751263" y="1303338"/>
          <p14:tracePt t="188159" x="3741738" y="1295400"/>
          <p14:tracePt t="188176" x="3741738" y="1285875"/>
          <p14:tracePt t="188192" x="3732213" y="1276350"/>
          <p14:tracePt t="188209" x="3724275" y="1268413"/>
          <p14:tracePt t="188226" x="3714750" y="1268413"/>
          <p14:tracePt t="188265" x="3714750" y="1258888"/>
          <p14:tracePt t="189911" x="3679825" y="1258888"/>
          <p14:tracePt t="189925" x="3571875" y="1231900"/>
          <p14:tracePt t="189939" x="3348038" y="1196975"/>
          <p14:tracePt t="189953" x="2946400" y="1133475"/>
          <p14:tracePt t="189967" x="2446338" y="1044575"/>
          <p14:tracePt t="189980" x="1901825" y="946150"/>
          <p14:tracePt t="189994" x="946150" y="750888"/>
          <p14:tracePt t="190008" x="204788" y="571500"/>
          <p14:tracePt t="190175" x="687388" y="847725"/>
          <p14:tracePt t="190189" x="1366838" y="1062038"/>
          <p14:tracePt t="190203" x="1928813" y="1268413"/>
          <p14:tracePt t="190217" x="2438400" y="1428750"/>
          <p14:tracePt t="190231" x="2830513" y="1544638"/>
          <p14:tracePt t="190245" x="3133725" y="1625600"/>
          <p14:tracePt t="190259" x="3375025" y="1660525"/>
          <p14:tracePt t="190273" x="3446463" y="1679575"/>
          <p14:tracePt t="190289" x="3455988" y="1679575"/>
          <p14:tracePt t="190305" x="3465513" y="1679575"/>
          <p14:tracePt t="190322" x="3367088" y="1625600"/>
          <p14:tracePt t="190339" x="3251200" y="1562100"/>
          <p14:tracePt t="190355" x="3017838" y="1438275"/>
          <p14:tracePt t="190372" x="2982913" y="1419225"/>
          <p14:tracePt t="190389" x="2982913" y="1411288"/>
          <p14:tracePt t="190423" x="2990850" y="1411288"/>
          <p14:tracePt t="190440" x="3098800" y="1411288"/>
          <p14:tracePt t="190456" x="3170238" y="1419225"/>
          <p14:tracePt t="190473" x="3251200" y="1428750"/>
          <p14:tracePt t="190490" x="3295650" y="1428750"/>
          <p14:tracePt t="190507" x="3313113" y="1446213"/>
          <p14:tracePt t="190523" x="3224213" y="1438275"/>
          <p14:tracePt t="190540" x="3116263" y="1419225"/>
          <p14:tracePt t="190557" x="3009900" y="1374775"/>
          <p14:tracePt t="190574" x="2867025" y="1322388"/>
          <p14:tracePt t="190591" x="2705100" y="1258888"/>
          <p14:tracePt t="190607" x="2490788" y="1196975"/>
          <p14:tracePt t="190624" x="2455863" y="1179513"/>
          <p14:tracePt t="190641" x="2446338" y="1179513"/>
          <p14:tracePt t="190677" x="2455863" y="1179513"/>
          <p14:tracePt t="190691" x="2490788" y="1179513"/>
          <p14:tracePt t="190708" x="2509838" y="1179513"/>
          <p14:tracePt t="190725" x="2517775" y="1179513"/>
          <p14:tracePt t="190760" x="2509838" y="1152525"/>
          <p14:tracePt t="190774" x="2482850" y="1125538"/>
          <p14:tracePt t="190787" x="2455863" y="1081088"/>
          <p14:tracePt t="190802" x="2455863" y="1054100"/>
          <p14:tracePt t="199795" x="2017713" y="1366838"/>
          <p14:tracePt t="199808" x="1571625" y="1687513"/>
          <p14:tracePt t="199821" x="1214438" y="1928813"/>
          <p14:tracePt t="199834" x="928688" y="2108200"/>
          <p14:tracePt t="199848" x="731838" y="2251075"/>
          <p14:tracePt t="199864" x="625475" y="2322513"/>
          <p14:tracePt t="199881" x="581025" y="2366963"/>
          <p14:tracePt t="199898" x="561975" y="2384425"/>
          <p14:tracePt t="199914" x="561975" y="2393950"/>
          <p14:tracePt t="199940" x="571500" y="2374900"/>
          <p14:tracePt t="199954" x="642938" y="23225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36" y="1412776"/>
            <a:ext cx="7721327" cy="5256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3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8"/>
    </mc:Choice>
    <mc:Fallback>
      <p:transition spd="slow" advTm="6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4" x="660400" y="2312988"/>
          <p14:tracePt t="10118" x="696913" y="2303463"/>
          <p14:tracePt t="10131" x="750888" y="2295525"/>
          <p14:tracePt t="10144" x="822325" y="2286000"/>
          <p14:tracePt t="10157" x="901700" y="2276475"/>
          <p14:tracePt t="10171" x="990600" y="2276475"/>
          <p14:tracePt t="10184" x="1081088" y="2276475"/>
          <p14:tracePt t="10197" x="1160463" y="2276475"/>
          <p14:tracePt t="10214" x="1223963" y="2276475"/>
          <p14:tracePt t="10231" x="1285875" y="2276475"/>
          <p14:tracePt t="10247" x="1357313" y="2276475"/>
          <p14:tracePt t="10264" x="1473200" y="2276475"/>
          <p14:tracePt t="10281" x="1527175" y="2276475"/>
          <p14:tracePt t="10298" x="1562100" y="2268538"/>
          <p14:tracePt t="10315" x="1679575" y="2251075"/>
          <p14:tracePt t="10331" x="1724025" y="2241550"/>
          <p14:tracePt t="10348" x="1751013" y="2241550"/>
          <p14:tracePt t="10365" x="1785938" y="2241550"/>
          <p14:tracePt t="10381" x="1866900" y="2232025"/>
          <p14:tracePt t="10398" x="1884363" y="2232025"/>
          <p14:tracePt t="10415" x="1911350" y="2232025"/>
          <p14:tracePt t="10432" x="1928813" y="2232025"/>
          <p14:tracePt t="10449" x="2009775" y="2232025"/>
          <p14:tracePt t="10465" x="2071688" y="2232025"/>
          <p14:tracePt t="10482" x="2133600" y="2232025"/>
          <p14:tracePt t="10499" x="2205038" y="2251075"/>
          <p14:tracePt t="10516" x="2330450" y="2286000"/>
          <p14:tracePt t="10532" x="2393950" y="2303463"/>
          <p14:tracePt t="10549" x="2455863" y="2330450"/>
          <p14:tracePt t="10566" x="2527300" y="2357438"/>
          <p14:tracePt t="10582" x="2660650" y="2411413"/>
          <p14:tracePt t="10599" x="2687638" y="2428875"/>
          <p14:tracePt t="10616" x="2732088" y="2446338"/>
          <p14:tracePt t="10633" x="2803525" y="2465388"/>
          <p14:tracePt t="10650" x="2830513" y="2482850"/>
          <p14:tracePt t="10667" x="2867025" y="2490788"/>
          <p14:tracePt t="10683" x="2911475" y="2500313"/>
          <p14:tracePt t="10700" x="3017838" y="2500313"/>
          <p14:tracePt t="10717" x="3054350" y="2500313"/>
          <p14:tracePt t="10734" x="3081338" y="2490788"/>
          <p14:tracePt t="10750" x="3125788" y="2465388"/>
          <p14:tracePt t="10767" x="3179763" y="2446338"/>
          <p14:tracePt t="11098" x="3187700" y="2446338"/>
          <p14:tracePt t="11112" x="3187700" y="2455863"/>
          <p14:tracePt t="11151" x="3197225" y="2455863"/>
          <p14:tracePt t="11178" x="3205163" y="2455863"/>
          <p14:tracePt t="11192" x="3214688" y="2455863"/>
          <p14:tracePt t="11204" x="3224213" y="2455863"/>
          <p14:tracePt t="11217" x="3232150" y="2455863"/>
          <p14:tracePt t="11230" x="3241675" y="2455863"/>
          <p14:tracePt t="11244" x="3259138" y="2455863"/>
          <p14:tracePt t="11257" x="3276600" y="2455863"/>
          <p14:tracePt t="11270" x="3295650" y="2455863"/>
          <p14:tracePt t="11287" x="3313113" y="2455863"/>
          <p14:tracePt t="11303" x="3330575" y="2455863"/>
          <p14:tracePt t="11320" x="3348038" y="2455863"/>
          <p14:tracePt t="11337" x="3438525" y="2446338"/>
          <p14:tracePt t="11354" x="3473450" y="2438400"/>
          <p14:tracePt t="11370" x="3527425" y="2428875"/>
          <p14:tracePt t="11387" x="3571875" y="2419350"/>
          <p14:tracePt t="11404" x="3670300" y="2419350"/>
          <p14:tracePt t="11421" x="3705225" y="2419350"/>
          <p14:tracePt t="11438" x="3724275" y="2419350"/>
          <p14:tracePt t="11455" x="3741738" y="2419350"/>
          <p14:tracePt t="11472" x="3741738" y="2428875"/>
          <p14:tracePt t="11505" x="3741738" y="2446338"/>
          <p14:tracePt t="11524" x="3732213" y="2455863"/>
          <p14:tracePt t="11549" x="3724275" y="2465388"/>
          <p14:tracePt t="11563" x="3705225" y="2465388"/>
          <p14:tracePt t="11577" x="3652838" y="2465388"/>
          <p14:tracePt t="11590" x="3608388" y="2465388"/>
          <p14:tracePt t="11605" x="3571875" y="2465388"/>
          <p14:tracePt t="11622" x="3517900" y="2465388"/>
          <p14:tracePt t="11639" x="3473450" y="2473325"/>
          <p14:tracePt t="11656" x="3313113" y="2527300"/>
          <p14:tracePt t="11672" x="3197225" y="2571750"/>
          <p14:tracePt t="11689" x="3036888" y="2643188"/>
          <p14:tracePt t="11706" x="2714625" y="2776538"/>
          <p14:tracePt t="11723" x="2401888" y="2901950"/>
          <p14:tracePt t="11740" x="2312988" y="2955925"/>
          <p14:tracePt t="11757" x="2251075" y="2990850"/>
          <p14:tracePt t="11774" x="2152650" y="3054350"/>
          <p14:tracePt t="11790" x="2108200" y="3081338"/>
          <p14:tracePt t="11807" x="2081213" y="3098800"/>
          <p14:tracePt t="11824" x="2044700" y="3133725"/>
          <p14:tracePt t="11841" x="1990725" y="3187700"/>
          <p14:tracePt t="11857" x="1982788" y="3197225"/>
          <p14:tracePt t="11874" x="1965325" y="3224213"/>
          <p14:tracePt t="11891" x="1965325" y="3232150"/>
          <p14:tracePt t="11908" x="1955800" y="3251200"/>
          <p14:tracePt t="11941" x="1946275" y="3268663"/>
          <p14:tracePt t="11958" x="1938338" y="3268663"/>
          <p14:tracePt t="11975" x="1919288" y="3276600"/>
          <p14:tracePt t="11991" x="1911350" y="3276600"/>
          <p14:tracePt t="12008" x="1893888" y="3276600"/>
          <p14:tracePt t="12025" x="1874838" y="3276600"/>
          <p14:tracePt t="12058" x="1866900" y="3268663"/>
          <p14:tracePt t="12075" x="1866900" y="3259138"/>
          <p14:tracePt t="12092" x="1857375" y="3214688"/>
          <p14:tracePt t="12108" x="1857375" y="3187700"/>
          <p14:tracePt t="12125" x="1857375" y="3170238"/>
          <p14:tracePt t="12142" x="1857375" y="3152775"/>
          <p14:tracePt t="12159" x="1857375" y="3125788"/>
          <p14:tracePt t="12176" x="1857375" y="3116263"/>
          <p14:tracePt t="12209" x="1857375" y="3108325"/>
          <p14:tracePt t="12226" x="1857375" y="3089275"/>
          <p14:tracePt t="12242" x="1857375" y="3081338"/>
          <p14:tracePt t="12259" x="1857375" y="3071813"/>
          <p14:tracePt t="12276" x="1866900" y="3071813"/>
          <p14:tracePt t="12293" x="1874838" y="3062288"/>
          <p14:tracePt t="12332" x="1884363" y="3054350"/>
          <p14:tracePt t="12359" x="1884363" y="3044825"/>
          <p14:tracePt t="12371" x="1901825" y="3036888"/>
          <p14:tracePt t="12398" x="1911350" y="3027363"/>
          <p14:tracePt t="12411" x="1919288" y="3027363"/>
          <p14:tracePt t="12424" x="1928813" y="3027363"/>
          <p14:tracePt t="12452" x="1938338" y="3027363"/>
          <p14:tracePt t="12480" x="1946275" y="3027363"/>
          <p14:tracePt t="12494" x="1955800" y="3027363"/>
          <p14:tracePt t="12508" x="1965325" y="3027363"/>
          <p14:tracePt t="12536" x="1973263" y="3027363"/>
          <p14:tracePt t="12550" x="1990725" y="3027363"/>
          <p14:tracePt t="12564" x="2009775" y="3027363"/>
          <p14:tracePt t="12578" x="2027238" y="3027363"/>
          <p14:tracePt t="12592" x="2036763" y="3027363"/>
          <p14:tracePt t="12605" x="2054225" y="3027363"/>
          <p14:tracePt t="12619" x="2071688" y="3027363"/>
          <p14:tracePt t="12633" x="2108200" y="3027363"/>
          <p14:tracePt t="12648" x="2152650" y="3027363"/>
          <p14:tracePt t="12662" x="2179638" y="3027363"/>
          <p14:tracePt t="12679" x="2205038" y="3027363"/>
          <p14:tracePt t="12696" x="2232025" y="3027363"/>
          <p14:tracePt t="12712" x="2241550" y="3027363"/>
          <p14:tracePt t="12730" x="2286000" y="3027363"/>
          <p14:tracePt t="12746" x="2303463" y="3027363"/>
          <p14:tracePt t="12763" x="2322513" y="3017838"/>
          <p14:tracePt t="12780" x="2339975" y="3017838"/>
          <p14:tracePt t="12797" x="2366963" y="3017838"/>
          <p14:tracePt t="12813" x="2446338" y="3009900"/>
          <p14:tracePt t="12830" x="2490788" y="3009900"/>
          <p14:tracePt t="12847" x="2527300" y="3000375"/>
          <p14:tracePt t="12863" x="2554288" y="3000375"/>
          <p14:tracePt t="12880" x="2581275" y="2990850"/>
          <p14:tracePt t="12897" x="2643188" y="2990850"/>
          <p14:tracePt t="12914" x="2670175" y="2990850"/>
          <p14:tracePt t="12931" x="2687638" y="2990850"/>
          <p14:tracePt t="12947" x="2705100" y="2990850"/>
          <p14:tracePt t="12964" x="2724150" y="2990850"/>
          <p14:tracePt t="12981" x="2768600" y="2990850"/>
          <p14:tracePt t="12998" x="2795588" y="2990850"/>
          <p14:tracePt t="13014" x="2813050" y="2990850"/>
          <p14:tracePt t="13031" x="2830513" y="2990850"/>
          <p14:tracePt t="13048" x="2857500" y="2990850"/>
          <p14:tracePt t="13065" x="2884488" y="2990850"/>
          <p14:tracePt t="13081" x="2919413" y="2982913"/>
          <p14:tracePt t="13098" x="2965450" y="2965450"/>
          <p14:tracePt t="13115" x="2973388" y="2955925"/>
          <p14:tracePt t="13343" x="2982913" y="2955925"/>
          <p14:tracePt t="13357" x="2990850" y="2955925"/>
          <p14:tracePt t="13385" x="3009900" y="2955925"/>
          <p14:tracePt t="13415" x="3017838" y="2955925"/>
          <p14:tracePt t="13429" x="3044825" y="2955925"/>
          <p14:tracePt t="13443" x="3054350" y="2946400"/>
          <p14:tracePt t="13457" x="3071813" y="2938463"/>
          <p14:tracePt t="13471" x="3081338" y="2938463"/>
          <p14:tracePt t="13485" x="3116263" y="2928938"/>
          <p14:tracePt t="13501" x="3205163" y="2911475"/>
          <p14:tracePt t="13518" x="3313113" y="2901950"/>
          <p14:tracePt t="13534" x="3465513" y="2894013"/>
          <p14:tracePt t="13551" x="3608388" y="2894013"/>
          <p14:tracePt t="13568" x="3857625" y="2894013"/>
          <p14:tracePt t="13585" x="4027488" y="2894013"/>
          <p14:tracePt t="13602" x="4116388" y="2901950"/>
          <p14:tracePt t="13618" x="4197350" y="2911475"/>
          <p14:tracePt t="13635" x="4241800" y="2919413"/>
          <p14:tracePt t="13651" x="4286250" y="2928938"/>
          <p14:tracePt t="13668" x="4295775" y="2928938"/>
          <p14:tracePt t="13702" x="4303713" y="2928938"/>
          <p14:tracePt t="13721" x="4313238" y="2928938"/>
          <p14:tracePt t="14166" x="4313238" y="2938463"/>
          <p14:tracePt t="14653" x="4313238" y="2946400"/>
          <p14:tracePt t="14988" x="4313238" y="2928938"/>
          <p14:tracePt t="22769" x="4340225" y="2946400"/>
          <p14:tracePt t="22782" x="4384675" y="2965450"/>
          <p14:tracePt t="22797" x="4446588" y="2990850"/>
          <p14:tracePt t="22810" x="4510088" y="3036888"/>
          <p14:tracePt t="22825" x="4608513" y="3071813"/>
          <p14:tracePt t="22841" x="4786313" y="3143250"/>
          <p14:tracePt t="22858" x="5251450" y="3322638"/>
          <p14:tracePt t="22875" x="5894388" y="3562350"/>
          <p14:tracePt t="22892" x="6143625" y="3652838"/>
          <p14:tracePt t="22908" x="6367463" y="3724275"/>
          <p14:tracePt t="22925" x="6500813" y="3741738"/>
          <p14:tracePt t="22942" x="6751638" y="3751263"/>
          <p14:tracePt t="22959" x="6813550" y="3741738"/>
          <p14:tracePt t="22976" x="6813550" y="3732213"/>
          <p14:tracePt t="23114" x="6804025" y="3724275"/>
          <p14:tracePt t="23139" x="6796088" y="3697288"/>
          <p14:tracePt t="23153" x="6769100" y="3633788"/>
          <p14:tracePt t="23166" x="6715125" y="3517900"/>
          <p14:tracePt t="23179" x="6643688" y="3340100"/>
          <p14:tracePt t="23193" x="6527800" y="3108325"/>
          <p14:tracePt t="23206" x="6384925" y="2830513"/>
          <p14:tracePt t="23219" x="6197600" y="2428875"/>
          <p14:tracePt t="23233" x="5956300" y="1955800"/>
          <p14:tracePt t="23246" x="5822950" y="1714500"/>
          <p14:tracePt t="23260" x="5776913" y="1608138"/>
          <p14:tracePt t="23277" x="5759450" y="1554163"/>
          <p14:tracePt t="23294" x="5759450" y="1536700"/>
          <p14:tracePt t="23474" x="5759450" y="1554163"/>
          <p14:tracePt t="23487" x="5759450" y="1571625"/>
          <p14:tracePt t="23500" x="5759450" y="1581150"/>
          <p14:tracePt t="23514" x="5759450" y="1598613"/>
          <p14:tracePt t="23529" x="5751513" y="1608138"/>
          <p14:tracePt t="23546" x="5751513" y="1616075"/>
          <p14:tracePt t="23562" x="5751513" y="1625600"/>
          <p14:tracePt t="23579" x="5732463" y="1652588"/>
          <p14:tracePt t="23596" x="5688013" y="1751013"/>
          <p14:tracePt t="23612" x="5634038" y="1893888"/>
          <p14:tracePt t="23629" x="5589588" y="1990725"/>
          <p14:tracePt t="23646" x="5483225" y="2133600"/>
          <p14:tracePt t="23663" x="5446713" y="2187575"/>
          <p14:tracePt t="23679" x="5411788" y="2214563"/>
          <p14:tracePt t="23696" x="5402263" y="2224088"/>
          <p14:tracePt t="23713" x="5394325" y="2232025"/>
          <p14:tracePt t="23730" x="5384800" y="2232025"/>
          <p14:tracePt t="23751" x="5375275" y="2214563"/>
          <p14:tracePt t="23764" x="5367338" y="2187575"/>
          <p14:tracePt t="23780" x="5367338" y="2170113"/>
          <p14:tracePt t="23797" x="5367338" y="2160588"/>
          <p14:tracePt t="23814" x="5367338" y="2152650"/>
          <p14:tracePt t="23831" x="5367338" y="2133600"/>
          <p14:tracePt t="24123" x="5348288" y="2133600"/>
          <p14:tracePt t="24150" x="5340350" y="2133600"/>
          <p14:tracePt t="24202" x="5340350" y="2143125"/>
          <p14:tracePt t="24242" x="5330825" y="2152650"/>
          <p14:tracePt t="24256" x="5322888" y="2152650"/>
          <p14:tracePt t="24269" x="5313363" y="2170113"/>
          <p14:tracePt t="24282" x="5303838" y="2179638"/>
          <p14:tracePt t="24295" x="5276850" y="2187575"/>
          <p14:tracePt t="24309" x="5259388" y="2205038"/>
          <p14:tracePt t="24322" x="5232400" y="2224088"/>
          <p14:tracePt t="24335" x="5205413" y="2232025"/>
          <p14:tracePt t="24350" x="5170488" y="2251075"/>
          <p14:tracePt t="24367" x="5133975" y="2276475"/>
          <p14:tracePt t="24384" x="5099050" y="2286000"/>
          <p14:tracePt t="24401" x="5089525" y="2303463"/>
          <p14:tracePt t="24418" x="5089525" y="2312988"/>
          <p14:tracePt t="24441" x="5089525" y="2322513"/>
          <p14:tracePt t="24454" x="5089525" y="2330450"/>
          <p14:tracePt t="24481" x="5099050" y="2339975"/>
          <p14:tracePt t="24494" x="5108575" y="2357438"/>
          <p14:tracePt t="24508" x="5108575" y="2374900"/>
          <p14:tracePt t="24520" x="5116513" y="2393950"/>
          <p14:tracePt t="24535" x="5126038" y="2411413"/>
          <p14:tracePt t="24552" x="5133975" y="2438400"/>
          <p14:tracePt t="24569" x="5133975" y="2465388"/>
          <p14:tracePt t="24585" x="5133975" y="2482850"/>
          <p14:tracePt t="24602" x="5143500" y="2509838"/>
          <p14:tracePt t="24619" x="5153025" y="2536825"/>
          <p14:tracePt t="24636" x="5160963" y="2589213"/>
          <p14:tracePt t="24652" x="5180013" y="2660650"/>
          <p14:tracePt t="24669" x="5197475" y="2697163"/>
          <p14:tracePt t="24686" x="5214938" y="2714625"/>
          <p14:tracePt t="24703" x="5224463" y="2741613"/>
          <p14:tracePt t="24720" x="5251450" y="2759075"/>
          <p14:tracePt t="24736" x="5259388" y="2776538"/>
          <p14:tracePt t="24753" x="5295900" y="2776538"/>
          <p14:tracePt t="24770" x="5322888" y="2776538"/>
          <p14:tracePt t="24787" x="5419725" y="2776538"/>
          <p14:tracePt t="24803" x="5483225" y="2776538"/>
          <p14:tracePt t="24820" x="5545138" y="2768600"/>
          <p14:tracePt t="24837" x="5626100" y="2768600"/>
          <p14:tracePt t="24854" x="5661025" y="2759075"/>
          <p14:tracePt t="24871" x="5715000" y="2759075"/>
          <p14:tracePt t="24887" x="5759450" y="2759075"/>
          <p14:tracePt t="24904" x="5813425" y="2751138"/>
          <p14:tracePt t="24921" x="5840413" y="2751138"/>
          <p14:tracePt t="24938" x="5857875" y="2741613"/>
          <p14:tracePt t="24954" x="5884863" y="2732088"/>
          <p14:tracePt t="24971" x="5911850" y="2714625"/>
          <p14:tracePt t="24988" x="5929313" y="2697163"/>
          <p14:tracePt t="25005" x="5946775" y="2670175"/>
          <p14:tracePt t="25021" x="5973763" y="2652713"/>
          <p14:tracePt t="25038" x="6000750" y="2608263"/>
          <p14:tracePt t="25055" x="6018213" y="2598738"/>
          <p14:tracePt t="25072" x="6018213" y="2589213"/>
          <p14:tracePt t="25089" x="6018213" y="2581275"/>
          <p14:tracePt t="25105" x="6018213" y="2571750"/>
          <p14:tracePt t="25122" x="6018213" y="2562225"/>
          <p14:tracePt t="25139" x="6010275" y="2544763"/>
          <p14:tracePt t="25156" x="5973763" y="2482850"/>
          <p14:tracePt t="25172" x="5956300" y="2446338"/>
          <p14:tracePt t="25189" x="5938838" y="2411413"/>
          <p14:tracePt t="25206" x="5919788" y="2384425"/>
          <p14:tracePt t="25223" x="5902325" y="2347913"/>
          <p14:tracePt t="25239" x="5894388" y="2339975"/>
          <p14:tracePt t="25256" x="5884863" y="2330450"/>
          <p14:tracePt t="25273" x="5867400" y="2303463"/>
          <p14:tracePt t="25289" x="5848350" y="2286000"/>
          <p14:tracePt t="25306" x="5840413" y="2286000"/>
          <p14:tracePt t="25323" x="5822950" y="2276475"/>
          <p14:tracePt t="25340" x="5803900" y="2268538"/>
          <p14:tracePt t="25343" x="5768975" y="2259013"/>
          <p14:tracePt t="25357" x="5732463" y="2259013"/>
          <p14:tracePt t="25373" x="5670550" y="2251075"/>
          <p14:tracePt t="25390" x="5634038" y="2241550"/>
          <p14:tracePt t="25407" x="5581650" y="2232025"/>
          <p14:tracePt t="25424" x="5491163" y="2214563"/>
          <p14:tracePt t="25441" x="5456238" y="2214563"/>
          <p14:tracePt t="25458" x="5419725" y="2205038"/>
          <p14:tracePt t="25474" x="5394325" y="2205038"/>
          <p14:tracePt t="25491" x="5313363" y="2205038"/>
          <p14:tracePt t="25508" x="5268913" y="2224088"/>
          <p14:tracePt t="25525" x="5232400" y="2232025"/>
          <p14:tracePt t="25541" x="5187950" y="2241550"/>
          <p14:tracePt t="25558" x="5143500" y="2268538"/>
          <p14:tracePt t="25575" x="5133975" y="2268538"/>
          <p14:tracePt t="25592" x="5108575" y="2268538"/>
          <p14:tracePt t="25608" x="5099050" y="2286000"/>
          <p14:tracePt t="25625" x="5089525" y="2295525"/>
          <p14:tracePt t="25659" x="5089525" y="2312988"/>
          <p14:tracePt t="25676" x="5089525" y="2322513"/>
          <p14:tracePt t="25692" x="5089525" y="2339975"/>
          <p14:tracePt t="25715" x="5089525" y="2347913"/>
          <p14:tracePt t="25743" x="5089525" y="2357438"/>
          <p14:tracePt t="25755" x="5089525" y="2366963"/>
          <p14:tracePt t="25795" x="5089525" y="2374900"/>
          <p14:tracePt t="25822" x="5089525" y="2384425"/>
          <p14:tracePt t="25861" x="5089525" y="2393950"/>
          <p14:tracePt t="25875" x="5089525" y="2401888"/>
          <p14:tracePt t="25915" x="5089525" y="2411413"/>
          <p14:tracePt t="26465" x="5089525" y="2393950"/>
          <p14:tracePt t="26479" x="5089525" y="2366963"/>
          <p14:tracePt t="50797" x="4598988" y="2822575"/>
          <p14:tracePt t="50811" x="4125913" y="3295650"/>
          <p14:tracePt t="50825" x="3822700" y="3562350"/>
          <p14:tracePt t="50839" x="3687763" y="3687763"/>
          <p14:tracePt t="50853" x="3633788" y="3751263"/>
          <p14:tracePt t="50867" x="3608388" y="3795713"/>
          <p14:tracePt t="50881" x="3589338" y="3822700"/>
          <p14:tracePt t="50897" x="3589338" y="3840163"/>
          <p14:tracePt t="50914" x="3581400" y="3848100"/>
          <p14:tracePt t="50931" x="3571875" y="3857625"/>
          <p14:tracePt t="50947" x="3554413" y="3857625"/>
          <p14:tracePt t="50964" x="3490913" y="3867150"/>
          <p14:tracePt t="50981" x="3429000" y="3902075"/>
          <p14:tracePt t="50998" x="3340100" y="3919538"/>
          <p14:tracePt t="51014" x="3241675" y="3938588"/>
          <p14:tracePt t="51031" x="3133725" y="3946525"/>
          <p14:tracePt t="51048" x="2928938" y="3965575"/>
          <p14:tracePt t="51065" x="2751138" y="3965575"/>
          <p14:tracePt t="51081" x="2633663" y="3965575"/>
          <p14:tracePt t="51098" x="2527300" y="3956050"/>
          <p14:tracePt t="51116" x="2393950" y="3919538"/>
          <p14:tracePt t="51132" x="2347913" y="3902075"/>
          <p14:tracePt t="51149" x="2295525" y="3848100"/>
          <p14:tracePt t="51165" x="2268538" y="3803650"/>
          <p14:tracePt t="51182" x="2251075" y="3776663"/>
          <p14:tracePt t="51199" x="2251075" y="3759200"/>
          <p14:tracePt t="51216" x="2251075" y="3724275"/>
          <p14:tracePt t="51232" x="2276475" y="3697288"/>
          <p14:tracePt t="51386" x="2232025" y="3724275"/>
          <p14:tracePt t="51400" x="2160588" y="3776663"/>
          <p14:tracePt t="51412" x="2071688" y="3857625"/>
          <p14:tracePt t="51426" x="1965325" y="3965575"/>
          <p14:tracePt t="51439" x="1857375" y="4098925"/>
          <p14:tracePt t="51452" x="1741488" y="4214813"/>
          <p14:tracePt t="51467" x="1625600" y="4357688"/>
          <p14:tracePt t="51484" x="1536700" y="4491038"/>
          <p14:tracePt t="51500" x="1411288" y="4768850"/>
          <p14:tracePt t="51518" x="1322388" y="5054600"/>
          <p14:tracePt t="51534" x="1295400" y="5143500"/>
          <p14:tracePt t="51551" x="1276350" y="5241925"/>
          <p14:tracePt t="51568" x="1276350" y="5330825"/>
          <p14:tracePt t="51584" x="1276350" y="5446713"/>
          <p14:tracePt t="51601" x="1295400" y="5491163"/>
          <p14:tracePt t="51810" x="1312863" y="5491163"/>
          <p14:tracePt t="51824" x="1339850" y="5491163"/>
          <p14:tracePt t="51836" x="1384300" y="5491163"/>
          <p14:tracePt t="51849" x="1490663" y="5491163"/>
          <p14:tracePt t="51862" x="1616075" y="5491163"/>
          <p14:tracePt t="51876" x="1866900" y="5491163"/>
          <p14:tracePt t="51889" x="2152650" y="5491163"/>
          <p14:tracePt t="51903" x="2330450" y="5491163"/>
          <p14:tracePt t="51919" x="2455863" y="5491163"/>
          <p14:tracePt t="51936" x="2562225" y="5491163"/>
          <p14:tracePt t="51953" x="2643188" y="5491163"/>
          <p14:tracePt t="51970" x="2751138" y="5483225"/>
          <p14:tracePt t="51987" x="2768600" y="5483225"/>
          <p14:tracePt t="52003" x="2776538" y="5483225"/>
          <p14:tracePt t="52048" x="2776538" y="5473700"/>
          <p14:tracePt t="52116" x="2795588" y="5473700"/>
          <p14:tracePt t="52128" x="2822575" y="5473700"/>
          <p14:tracePt t="52141" x="2840038" y="5473700"/>
          <p14:tracePt t="52155" x="2847975" y="5473700"/>
          <p14:tracePt t="52171" x="2857500" y="5473700"/>
          <p14:tracePt t="52188" x="2874963" y="5473700"/>
          <p14:tracePt t="52293" x="2867025" y="5473700"/>
          <p14:tracePt t="52307" x="2857500" y="5473700"/>
          <p14:tracePt t="52321" x="2813050" y="5473700"/>
          <p14:tracePt t="52334" x="2776538" y="5473700"/>
          <p14:tracePt t="52348" x="2741613" y="5473700"/>
          <p14:tracePt t="52362" x="2705100" y="5473700"/>
          <p14:tracePt t="52377" x="2670175" y="5473700"/>
          <p14:tracePt t="52390" x="2608263" y="5473700"/>
          <p14:tracePt t="52406" x="2544763" y="5473700"/>
          <p14:tracePt t="52423" x="2374900" y="5483225"/>
          <p14:tracePt t="52440" x="2187575" y="5527675"/>
          <p14:tracePt t="52457" x="2009775" y="5545138"/>
          <p14:tracePt t="52473" x="1616075" y="5599113"/>
          <p14:tracePt t="52490" x="1428750" y="5634038"/>
          <p14:tracePt t="52507" x="1196975" y="5680075"/>
          <p14:tracePt t="52524" x="1089025" y="5688013"/>
          <p14:tracePt t="52540" x="1000125" y="5697538"/>
          <p14:tracePt t="52557" x="955675" y="5705475"/>
          <p14:tracePt t="52574" x="946150" y="5705475"/>
          <p14:tracePt t="52613" x="938213" y="5705475"/>
          <p14:tracePt t="52627" x="938213" y="5697538"/>
          <p14:tracePt t="52641" x="928688" y="5680075"/>
          <p14:tracePt t="52658" x="911225" y="5634038"/>
          <p14:tracePt t="52674" x="893763" y="5545138"/>
          <p14:tracePt t="52691" x="893763" y="5456238"/>
          <p14:tracePt t="52708" x="893763" y="5375275"/>
          <p14:tracePt t="52725" x="893763" y="5268913"/>
          <p14:tracePt t="52742" x="893763" y="5232400"/>
          <p14:tracePt t="52758" x="893763" y="5205413"/>
          <p14:tracePt t="52775" x="901700" y="5180013"/>
          <p14:tracePt t="52792" x="946150" y="5126038"/>
          <p14:tracePt t="52809" x="973138" y="5108575"/>
          <p14:tracePt t="52825" x="1027113" y="5072063"/>
          <p14:tracePt t="52842" x="1081088" y="5045075"/>
          <p14:tracePt t="52859" x="1231900" y="4965700"/>
          <p14:tracePt t="52876" x="1536700" y="4848225"/>
          <p14:tracePt t="52892" x="1741488" y="4776788"/>
          <p14:tracePt t="52909" x="1866900" y="4741863"/>
          <p14:tracePt t="52926" x="1965325" y="4697413"/>
          <p14:tracePt t="52943" x="2062163" y="4652963"/>
          <p14:tracePt t="52960" x="2133600" y="4598988"/>
          <p14:tracePt t="52976" x="2143125" y="4598988"/>
          <p14:tracePt t="53186" x="2133600" y="4589463"/>
          <p14:tracePt t="53200" x="2125663" y="4581525"/>
          <p14:tracePt t="53214" x="2116138" y="4572000"/>
          <p14:tracePt t="53228" x="2108200" y="4554538"/>
          <p14:tracePt t="53241" x="2098675" y="4545013"/>
          <p14:tracePt t="53255" x="2081213" y="4527550"/>
          <p14:tracePt t="53269" x="2036763" y="4491038"/>
          <p14:tracePt t="53283" x="1990725" y="4446588"/>
          <p14:tracePt t="53297" x="1938338" y="4411663"/>
          <p14:tracePt t="53312" x="1901825" y="4384675"/>
          <p14:tracePt t="53328" x="1874838" y="4367213"/>
          <p14:tracePt t="53345" x="1857375" y="4348163"/>
          <p14:tracePt t="53362" x="1847850" y="4340225"/>
          <p14:tracePt t="53379" x="1839913" y="4313238"/>
          <p14:tracePt t="53396" x="1830388" y="4313238"/>
          <p14:tracePt t="53413" x="1830388" y="4303713"/>
          <p14:tracePt t="53446" x="1830388" y="4295775"/>
          <p14:tracePt t="53464" x="1822450" y="4295775"/>
          <p14:tracePt t="53575" x="1822450" y="4286250"/>
          <p14:tracePt t="53938" x="1830388" y="4286250"/>
          <p14:tracePt t="55795" x="1847850" y="4303713"/>
          <p14:tracePt t="55810" x="1874838" y="4313238"/>
          <p14:tracePt t="55822" x="1955800" y="4340225"/>
          <p14:tracePt t="55835" x="2081213" y="4384675"/>
          <p14:tracePt t="55849" x="2259013" y="4446588"/>
          <p14:tracePt t="55862" x="2438400" y="4510088"/>
          <p14:tracePt t="55877" x="2581275" y="4554538"/>
          <p14:tracePt t="55894" x="2822575" y="4616450"/>
          <p14:tracePt t="55911" x="2928938" y="4643438"/>
          <p14:tracePt t="55928" x="3081338" y="4687888"/>
          <p14:tracePt t="55945" x="3133725" y="4705350"/>
          <p14:tracePt t="55961" x="3160713" y="4724400"/>
          <p14:tracePt t="55978" x="3179763" y="4724400"/>
          <p14:tracePt t="55995" x="3187700" y="4724400"/>
          <p14:tracePt t="56140" x="3197225" y="4724400"/>
          <p14:tracePt t="56167" x="3205163" y="4724400"/>
          <p14:tracePt t="56193" x="3205163" y="4732338"/>
          <p14:tracePt t="56220" x="3205163" y="4741863"/>
          <p14:tracePt t="56247" x="3197225" y="4741863"/>
          <p14:tracePt t="56260" x="3170238" y="4741863"/>
          <p14:tracePt t="56273" x="3152775" y="4741863"/>
          <p14:tracePt t="56287" x="3133725" y="4741863"/>
          <p14:tracePt t="56299" x="3125788" y="4741863"/>
          <p14:tracePt t="56313" x="3108325" y="4732338"/>
          <p14:tracePt t="56330" x="3027363" y="4724400"/>
          <p14:tracePt t="60139" x="3036888" y="4724400"/>
          <p14:tracePt t="60165" x="3143250" y="4724400"/>
          <p14:tracePt t="60179" x="3322638" y="4724400"/>
          <p14:tracePt t="60192" x="3544888" y="4724400"/>
          <p14:tracePt t="60205" x="3884613" y="4724400"/>
          <p14:tracePt t="60221" x="4251325" y="4741863"/>
          <p14:tracePt t="60238" x="4919663" y="4741863"/>
          <p14:tracePt t="60254" x="5411788" y="4776788"/>
          <p14:tracePt t="60271" x="5938838" y="4803775"/>
          <p14:tracePt t="60288" x="6045200" y="4813300"/>
          <p14:tracePt t="60305" x="6116638" y="4822825"/>
          <p14:tracePt t="60322" x="6161088" y="4822825"/>
          <p14:tracePt t="60338" x="6205538" y="4795838"/>
          <p14:tracePt t="60355" x="6215063" y="4795838"/>
          <p14:tracePt t="60563" x="6232525" y="4786313"/>
          <p14:tracePt t="60577" x="6276975" y="4751388"/>
          <p14:tracePt t="60589" x="6394450" y="4660900"/>
          <p14:tracePt t="60603" x="6688138" y="4465638"/>
          <p14:tracePt t="60616" x="6956425" y="4241800"/>
          <p14:tracePt t="60629" x="7348538" y="3956050"/>
          <p14:tracePt t="60643" x="7562850" y="3813175"/>
          <p14:tracePt t="60657" x="7670800" y="3741738"/>
          <p14:tracePt t="60674" x="7705725" y="3705225"/>
          <p14:tracePt t="60690" x="7705725" y="3687763"/>
          <p14:tracePt t="60842" x="7697788" y="3679825"/>
          <p14:tracePt t="60855" x="7670800" y="3660775"/>
          <p14:tracePt t="60867" x="7608888" y="3581400"/>
          <p14:tracePt t="60881" x="7554913" y="3490913"/>
          <p14:tracePt t="60895" x="7500938" y="3402013"/>
          <p14:tracePt t="60908" x="7446963" y="3313113"/>
          <p14:tracePt t="60925" x="7412038" y="3251200"/>
          <p14:tracePt t="60942" x="7367588" y="3179763"/>
          <p14:tracePt t="60958" x="7348538" y="3116263"/>
          <p14:tracePt t="60975" x="7313613" y="3000375"/>
          <p14:tracePt t="60992" x="7313613" y="2965450"/>
          <p14:tracePt t="61009" x="7304088" y="2938463"/>
          <p14:tracePt t="61025" x="7296150" y="2911475"/>
          <p14:tracePt t="61042" x="7296150" y="2901950"/>
          <p14:tracePt t="61076" x="7296150" y="2894013"/>
          <p14:tracePt t="61203" x="7286625" y="2894013"/>
          <p14:tracePt t="61230" x="7277100" y="2894013"/>
          <p14:tracePt t="61258" x="7269163" y="2894013"/>
          <p14:tracePt t="61286" x="7259638" y="2894013"/>
          <p14:tracePt t="61300" x="7242175" y="2894013"/>
          <p14:tracePt t="61314" x="7197725" y="2901950"/>
          <p14:tracePt t="61327" x="7153275" y="2911475"/>
          <p14:tracePt t="61342" x="7108825" y="2911475"/>
          <p14:tracePt t="61356" x="7072313" y="2919413"/>
          <p14:tracePt t="61370" x="7045325" y="2928938"/>
          <p14:tracePt t="61385" x="7000875" y="2938463"/>
          <p14:tracePt t="61399" x="6938963" y="2965450"/>
          <p14:tracePt t="61412" x="6875463" y="2973388"/>
          <p14:tracePt t="61428" x="6840538" y="2990850"/>
          <p14:tracePt t="61445" x="6813550" y="3000375"/>
          <p14:tracePt t="61462" x="6796088" y="3000375"/>
          <p14:tracePt t="61479" x="6777038" y="3017838"/>
          <p14:tracePt t="61496" x="6777038" y="3036888"/>
          <p14:tracePt t="61523" x="6777038" y="3044825"/>
          <p14:tracePt t="61537" x="6777038" y="3054350"/>
          <p14:tracePt t="61566" x="6777038" y="3071813"/>
          <p14:tracePt t="61579" x="6777038" y="3081338"/>
          <p14:tracePt t="61593" x="6796088" y="3089275"/>
          <p14:tracePt t="61621" x="6804025" y="3108325"/>
          <p14:tracePt t="61635" x="6813550" y="3108325"/>
          <p14:tracePt t="61649" x="6813550" y="3125788"/>
          <p14:tracePt t="61663" x="6823075" y="3160713"/>
          <p14:tracePt t="61677" x="6823075" y="3197225"/>
          <p14:tracePt t="61691" x="6831013" y="3224213"/>
          <p14:tracePt t="61705" x="6840538" y="3259138"/>
          <p14:tracePt t="61718" x="6858000" y="3286125"/>
          <p14:tracePt t="61734" x="6875463" y="3330575"/>
          <p14:tracePt t="61747" x="6946900" y="3446463"/>
          <p14:tracePt t="61764" x="7062788" y="3554413"/>
          <p14:tracePt t="61781" x="7188200" y="3652838"/>
          <p14:tracePt t="61797" x="7340600" y="3705225"/>
          <p14:tracePt t="61814" x="7446963" y="3724275"/>
          <p14:tracePt t="61830" x="7599363" y="3705225"/>
          <p14:tracePt t="61848" x="7616825" y="3687763"/>
          <p14:tracePt t="61864" x="7634288" y="3670300"/>
          <p14:tracePt t="61881" x="7634288" y="3660775"/>
          <p14:tracePt t="61898" x="7626350" y="3633788"/>
          <p14:tracePt t="61915" x="7626350" y="36163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6102" y="909312"/>
            <a:ext cx="351208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latin typeface="Calibri"/>
                <a:cs typeface="Calibri"/>
              </a:rPr>
              <a:t>Network</a:t>
            </a:r>
            <a:r>
              <a:rPr sz="4400" b="1" spc="-100" dirty="0">
                <a:latin typeface="Calibri"/>
                <a:cs typeface="Calibri"/>
              </a:rPr>
              <a:t> </a:t>
            </a:r>
            <a:r>
              <a:rPr lang="en-US" sz="4400" b="1" dirty="0">
                <a:latin typeface="Calibri"/>
                <a:cs typeface="Calibri"/>
              </a:rPr>
              <a:t>T</a:t>
            </a:r>
            <a:r>
              <a:rPr sz="4400" b="1" dirty="0" smtClean="0">
                <a:latin typeface="Calibri"/>
                <a:cs typeface="Calibri"/>
              </a:rPr>
              <a:t>ype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3200" y="2348880"/>
            <a:ext cx="69291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spc="-5" dirty="0">
                <a:solidFill>
                  <a:schemeClr val="bg1"/>
                </a:solidFill>
                <a:latin typeface="Calibri"/>
                <a:cs typeface="Calibri"/>
              </a:rPr>
              <a:t>1.	LAN: </a:t>
            </a:r>
            <a:r>
              <a:rPr sz="2800" spc="-10" dirty="0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2800" spc="-15" dirty="0">
                <a:solidFill>
                  <a:schemeClr val="bg1"/>
                </a:solidFill>
                <a:latin typeface="Calibri"/>
                <a:cs typeface="Calibri"/>
              </a:rPr>
              <a:t>area </a:t>
            </a:r>
            <a:r>
              <a:rPr sz="2800" spc="-10" dirty="0">
                <a:solidFill>
                  <a:schemeClr val="bg1"/>
                </a:solidFill>
                <a:latin typeface="Calibri"/>
                <a:cs typeface="Calibri"/>
              </a:rPr>
              <a:t>network </a:t>
            </a:r>
            <a:r>
              <a:rPr sz="2800" spc="-15" dirty="0">
                <a:solidFill>
                  <a:schemeClr val="bg1"/>
                </a:solidFill>
                <a:latin typeface="Calibri"/>
                <a:cs typeface="Calibri"/>
              </a:rPr>
              <a:t>‘single</a:t>
            </a:r>
            <a:r>
              <a:rPr sz="28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chemeClr val="bg1"/>
                </a:solidFill>
                <a:latin typeface="Calibri"/>
                <a:cs typeface="Calibri"/>
              </a:rPr>
              <a:t>organization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4587" y="3182005"/>
            <a:ext cx="6594862" cy="3272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04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55"/>
    </mc:Choice>
    <mc:Fallback>
      <p:transition spd="slow" advTm="18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649" x="2625725" y="4446588"/>
          <p14:tracePt t="101692" x="2697163" y="4500563"/>
          <p14:tracePt t="101715" x="2768600" y="4545013"/>
          <p14:tracePt t="101732" x="2795588" y="4572000"/>
          <p14:tracePt t="101749" x="2822575" y="4572000"/>
          <p14:tracePt t="101765" x="2847975" y="4589463"/>
          <p14:tracePt t="101782" x="2901950" y="4616450"/>
          <p14:tracePt t="101799" x="2955925" y="4643438"/>
          <p14:tracePt t="101816" x="3036888" y="4697413"/>
          <p14:tracePt t="101832" x="3108325" y="4751388"/>
          <p14:tracePt t="101834" x="3205163" y="4813300"/>
          <p14:tracePt t="101849" x="3295650" y="4867275"/>
          <p14:tracePt t="101866" x="3482975" y="4983163"/>
          <p14:tracePt t="101883" x="3697288" y="5108575"/>
          <p14:tracePt t="101900" x="3867150" y="5214938"/>
          <p14:tracePt t="101917" x="4160838" y="5357813"/>
          <p14:tracePt t="101934" x="4322763" y="5429250"/>
          <p14:tracePt t="101950" x="4456113" y="5483225"/>
          <p14:tracePt t="101967" x="4625975" y="5562600"/>
          <p14:tracePt t="101984" x="4705350" y="5581650"/>
          <p14:tracePt t="102001" x="4724400" y="5589588"/>
          <p14:tracePt t="102017" x="4732338" y="5589588"/>
          <p14:tracePt t="102034" x="4741863" y="5581650"/>
          <p14:tracePt t="102051" x="4741863" y="5572125"/>
          <p14:tracePt t="102085" x="4741863" y="5554663"/>
          <p14:tracePt t="102101" x="4741863" y="5527675"/>
          <p14:tracePt t="107593" x="4670425" y="5527675"/>
          <p14:tracePt t="107606" x="4598988" y="5537200"/>
          <p14:tracePt t="107619" x="4510088" y="5545138"/>
          <p14:tracePt t="107633" x="4438650" y="5554663"/>
          <p14:tracePt t="107644" x="4375150" y="5562600"/>
          <p14:tracePt t="107658" x="4295775" y="5562600"/>
          <p14:tracePt t="107672" x="4160838" y="5562600"/>
          <p14:tracePt t="107685" x="4071938" y="5562600"/>
          <p14:tracePt t="107702" x="3983038" y="5562600"/>
          <p14:tracePt t="107719" x="3938588" y="5562600"/>
          <p14:tracePt t="107736" x="3884613" y="5562600"/>
          <p14:tracePt t="107753" x="3795713" y="5537200"/>
          <p14:tracePt t="107769" x="3751263" y="5518150"/>
          <p14:tracePt t="107786" x="3687763" y="5510213"/>
          <p14:tracePt t="107804" x="3544888" y="5483225"/>
          <p14:tracePt t="107820" x="3482975" y="5473700"/>
          <p14:tracePt t="107837" x="3455988" y="5473700"/>
          <p14:tracePt t="107853" x="3446463" y="5483225"/>
          <p14:tracePt t="107871" x="3455988" y="5491163"/>
          <p14:tracePt t="108044" x="3170238" y="5411788"/>
          <p14:tracePt t="108057" x="2652713" y="5224463"/>
          <p14:tracePt t="108071" x="2160588" y="5027613"/>
          <p14:tracePt t="108084" x="1724025" y="4848225"/>
          <p14:tracePt t="108097" x="1295400" y="4660900"/>
          <p14:tracePt t="108111" x="946150" y="4491038"/>
          <p14:tracePt t="108124" x="687388" y="4340225"/>
          <p14:tracePt t="108138" x="490538" y="4214813"/>
          <p14:tracePt t="108155" x="393700" y="4143375"/>
          <p14:tracePt t="108172" x="312738" y="4089400"/>
          <p14:tracePt t="108189" x="285750" y="4071938"/>
          <p14:tracePt t="108205" x="285750" y="4054475"/>
          <p14:tracePt t="108239" x="295275" y="4054475"/>
          <p14:tracePt t="108256" x="322263" y="4054475"/>
          <p14:tracePt t="108273" x="322263" y="4062413"/>
          <p14:tracePt t="108289" x="322263" y="4071938"/>
          <p14:tracePt t="108306" x="322263" y="4081463"/>
          <p14:tracePt t="108323" x="330200" y="4081463"/>
          <p14:tracePt t="108363" x="339725" y="4062413"/>
          <p14:tracePt t="108376" x="339725" y="4044950"/>
          <p14:tracePt t="108390" x="339725" y="4037013"/>
          <p14:tracePt t="108407" x="339725" y="4027488"/>
          <p14:tracePt t="108423" x="339725" y="4010025"/>
          <p14:tracePt t="108440" x="339725" y="3990975"/>
          <p14:tracePt t="108456" x="357188" y="3946525"/>
          <p14:tracePt t="108473" x="393700" y="3902075"/>
          <p14:tracePt t="108490" x="446088" y="3830638"/>
          <p14:tracePt t="108507" x="536575" y="3759200"/>
          <p14:tracePt t="108524" x="741363" y="3500438"/>
          <p14:tracePt t="108540" x="839788" y="3394075"/>
          <p14:tracePt t="108557" x="938213" y="3303588"/>
          <p14:tracePt t="108574" x="1044575" y="3232150"/>
          <p14:tracePt t="108591" x="1071563" y="3205163"/>
          <p14:tracePt t="108607" x="1098550" y="3205163"/>
          <p14:tracePt t="108624" x="1116013" y="3197225"/>
          <p14:tracePt t="108641" x="1179513" y="3170238"/>
          <p14:tracePt t="108658" x="1214438" y="3152775"/>
          <p14:tracePt t="108675" x="1268413" y="3133725"/>
          <p14:tracePt t="108691" x="1357313" y="3081338"/>
          <p14:tracePt t="108708" x="1527175" y="3009900"/>
          <p14:tracePt t="108725" x="1608138" y="2965450"/>
          <p14:tracePt t="108742" x="1697038" y="2928938"/>
          <p14:tracePt t="108758" x="1795463" y="2894013"/>
          <p14:tracePt t="108775" x="2009775" y="2830513"/>
          <p14:tracePt t="108792" x="2143125" y="2822575"/>
          <p14:tracePt t="108809" x="2347913" y="2795588"/>
          <p14:tracePt t="108826" x="2455863" y="2795588"/>
          <p14:tracePt t="108842" x="2633663" y="2786063"/>
          <p14:tracePt t="108859" x="2679700" y="2786063"/>
          <p14:tracePt t="108876" x="2705100" y="2786063"/>
          <p14:tracePt t="108892" x="2714625" y="2786063"/>
          <p14:tracePt t="108933" x="2714625" y="2795588"/>
          <p14:tracePt t="109193" x="2724150" y="2803525"/>
          <p14:tracePt t="109207" x="2732088" y="2822575"/>
          <p14:tracePt t="109220" x="2741613" y="2830513"/>
          <p14:tracePt t="109235" x="2768600" y="2857500"/>
          <p14:tracePt t="109249" x="2786063" y="2894013"/>
          <p14:tracePt t="109262" x="2813050" y="2919413"/>
          <p14:tracePt t="109279" x="2830513" y="2965450"/>
          <p14:tracePt t="109296" x="2847975" y="3027363"/>
          <p14:tracePt t="109312" x="2884488" y="3089275"/>
          <p14:tracePt t="109329" x="2911475" y="3179763"/>
          <p14:tracePt t="109346" x="2946400" y="3276600"/>
          <p14:tracePt t="109363" x="2946400" y="3295650"/>
          <p14:tracePt t="109379" x="2946400" y="3313113"/>
          <p14:tracePt t="109396" x="2955925" y="3322638"/>
          <p14:tracePt t="109413" x="2955925" y="3340100"/>
          <p14:tracePt t="109430" x="2965450" y="3357563"/>
          <p14:tracePt t="109446" x="2965450" y="3367088"/>
          <p14:tracePt t="109463" x="2973388" y="3384550"/>
          <p14:tracePt t="109514" x="2973388" y="3394075"/>
          <p14:tracePt t="109541" x="2973388" y="3402013"/>
          <p14:tracePt t="109555" x="2973388" y="3411538"/>
          <p14:tracePt t="109569" x="2982913" y="3411538"/>
          <p14:tracePt t="109583" x="2982913" y="3429000"/>
          <p14:tracePt t="109597" x="2982913" y="3446463"/>
          <p14:tracePt t="109614" x="2990850" y="3465513"/>
          <p14:tracePt t="109638" x="2990850" y="3473450"/>
          <p14:tracePt t="109667" x="2990850" y="3482975"/>
          <p14:tracePt t="109750" x="2973388" y="3482975"/>
          <p14:tracePt t="109764" x="2973388" y="3465513"/>
          <p14:tracePt t="109778" x="2965450" y="3465513"/>
          <p14:tracePt t="109918" x="2955925" y="3465513"/>
          <p14:tracePt t="109946" x="2946400" y="3465513"/>
          <p14:tracePt t="109973" x="2938463" y="3465513"/>
          <p14:tracePt t="109987" x="2928938" y="3465513"/>
          <p14:tracePt t="110015" x="2911475" y="3465513"/>
          <p14:tracePt t="110029" x="2901950" y="3465513"/>
          <p14:tracePt t="110043" x="2894013" y="3465513"/>
          <p14:tracePt t="110071" x="2884488" y="3465513"/>
          <p14:tracePt t="110085" x="2874963" y="3465513"/>
          <p14:tracePt t="110097" x="2867025" y="3465513"/>
          <p14:tracePt t="110111" x="2857500" y="3465513"/>
          <p14:tracePt t="110125" x="2847975" y="3465513"/>
          <p14:tracePt t="110138" x="2840038" y="3465513"/>
          <p14:tracePt t="110151" x="2830513" y="3465513"/>
          <p14:tracePt t="110177" x="2822575" y="3465513"/>
          <p14:tracePt t="110191" x="2813050" y="3465513"/>
          <p14:tracePt t="110324" x="2813050" y="3455988"/>
          <p14:tracePt t="110337" x="2822575" y="3455988"/>
          <p14:tracePt t="110349" x="2822575" y="3438525"/>
          <p14:tracePt t="110364" x="2840038" y="3438525"/>
          <p14:tracePt t="110377" x="2840038" y="3419475"/>
          <p14:tracePt t="110390" x="2847975" y="3411538"/>
          <p14:tracePt t="110404" x="2857500" y="3402013"/>
          <p14:tracePt t="110419" x="2867025" y="3402013"/>
          <p14:tracePt t="110436" x="2867025" y="3394075"/>
          <p14:tracePt t="110452" x="2867025" y="3384550"/>
          <p14:tracePt t="110469" x="2884488" y="3384550"/>
          <p14:tracePt t="110486" x="2884488" y="3375025"/>
          <p14:tracePt t="110503" x="2894013" y="3375025"/>
          <p14:tracePt t="110520" x="2894013" y="3367088"/>
          <p14:tracePt t="110536" x="2911475" y="3357563"/>
          <p14:tracePt t="110553" x="2919413" y="3348038"/>
          <p14:tracePt t="110570" x="2928938" y="3348038"/>
          <p14:tracePt t="110587" x="2938463" y="3348038"/>
          <p14:tracePt t="110604" x="2946400" y="3340100"/>
          <p14:tracePt t="110620" x="2955925" y="3330575"/>
          <p14:tracePt t="110637" x="2965450" y="3330575"/>
          <p14:tracePt t="110654" x="2965450" y="3322638"/>
          <p14:tracePt t="110671" x="2973388" y="3322638"/>
          <p14:tracePt t="110709" x="2982913" y="3322638"/>
          <p14:tracePt t="110723" x="2990850" y="3322638"/>
          <p14:tracePt t="110738" x="3000375" y="3322638"/>
          <p14:tracePt t="110754" x="3009900" y="3322638"/>
          <p14:tracePt t="110775" x="3027363" y="3322638"/>
          <p14:tracePt t="110802" x="3036888" y="3322638"/>
          <p14:tracePt t="110815" x="3054350" y="3322638"/>
          <p14:tracePt t="110842" x="3071813" y="3322638"/>
          <p14:tracePt t="110854" x="3081338" y="3322638"/>
          <p14:tracePt t="110867" x="3098800" y="3322638"/>
          <p14:tracePt t="110881" x="3108325" y="3322638"/>
          <p14:tracePt t="110894" x="3116263" y="3322638"/>
          <p14:tracePt t="110921" x="3125788" y="3322638"/>
          <p14:tracePt t="110947" x="3133725" y="3322638"/>
          <p14:tracePt t="110974" x="3152775" y="3330575"/>
          <p14:tracePt t="111000" x="3160713" y="3330575"/>
          <p14:tracePt t="111013" x="3170238" y="3340100"/>
          <p14:tracePt t="111027" x="3179763" y="3340100"/>
          <p14:tracePt t="111053" x="3187700" y="3340100"/>
          <p14:tracePt t="111068" x="3187700" y="3348038"/>
          <p14:tracePt t="111134" x="3179763" y="3348038"/>
          <p14:tracePt t="111148" x="3170238" y="3348038"/>
          <p14:tracePt t="111162" x="3170238" y="3340100"/>
          <p14:tracePt t="111587" x="3179763" y="3330575"/>
          <p14:tracePt t="111614" x="3187700" y="3322638"/>
          <p14:tracePt t="111627" x="3197225" y="3322638"/>
          <p14:tracePt t="111640" x="3205163" y="3322638"/>
          <p14:tracePt t="111667" x="3214688" y="3313113"/>
          <p14:tracePt t="111681" x="3224213" y="3313113"/>
          <p14:tracePt t="111693" x="3232150" y="3313113"/>
          <p14:tracePt t="111720" x="3251200" y="3303588"/>
          <p14:tracePt t="111733" x="3276600" y="3295650"/>
          <p14:tracePt t="111747" x="3295650" y="3286125"/>
          <p14:tracePt t="111760" x="3322638" y="3276600"/>
          <p14:tracePt t="111772" x="3340100" y="3276600"/>
          <p14:tracePt t="111786" x="3357563" y="3268663"/>
          <p14:tracePt t="111799" x="3375025" y="3259138"/>
          <p14:tracePt t="111812" x="3402013" y="3251200"/>
          <p14:tracePt t="111827" x="3429000" y="3241675"/>
          <p14:tracePt t="111844" x="3473450" y="3224213"/>
          <p14:tracePt t="111861" x="3527425" y="3205163"/>
          <p14:tracePt t="111877" x="3562350" y="3197225"/>
          <p14:tracePt t="111894" x="3652838" y="3179763"/>
          <p14:tracePt t="111911" x="3697288" y="3160713"/>
          <p14:tracePt t="111928" x="3724275" y="3152775"/>
          <p14:tracePt t="111945" x="3786188" y="3152775"/>
          <p14:tracePt t="111961" x="3822700" y="3152775"/>
          <p14:tracePt t="111978" x="3848100" y="3152775"/>
          <p14:tracePt t="111995" x="3875088" y="3152775"/>
          <p14:tracePt t="112000" x="3894138" y="3152775"/>
          <p14:tracePt t="112013" x="3919538" y="3152775"/>
          <p14:tracePt t="112029" x="3938588" y="3152775"/>
          <p14:tracePt t="112045" x="3965575" y="3152775"/>
          <p14:tracePt t="112062" x="3990975" y="3152775"/>
          <p14:tracePt t="112079" x="4062413" y="3187700"/>
          <p14:tracePt t="112096" x="4108450" y="3205163"/>
          <p14:tracePt t="112113" x="4152900" y="3224213"/>
          <p14:tracePt t="112130" x="4224338" y="3268663"/>
          <p14:tracePt t="112146" x="4259263" y="3286125"/>
          <p14:tracePt t="112163" x="4295775" y="3303588"/>
          <p14:tracePt t="112180" x="4330700" y="3330575"/>
          <p14:tracePt t="112197" x="4367213" y="3357563"/>
          <p14:tracePt t="112213" x="4402138" y="3384550"/>
          <p14:tracePt t="112230" x="4402138" y="3402013"/>
          <p14:tracePt t="112247" x="4402138" y="3411538"/>
          <p14:tracePt t="112264" x="4402138" y="3419475"/>
          <p14:tracePt t="112280" x="4402138" y="3429000"/>
          <p14:tracePt t="112331" x="4402138" y="3438525"/>
          <p14:tracePt t="112358" x="4411663" y="3438525"/>
          <p14:tracePt t="112398" x="4411663" y="3446463"/>
          <p14:tracePt t="112424" x="4411663" y="3455988"/>
          <p14:tracePt t="112450" x="4411663" y="3465513"/>
          <p14:tracePt t="112517" x="4419600" y="3465513"/>
          <p14:tracePt t="112530" x="4419600" y="3473450"/>
          <p14:tracePt t="112742" x="4419600" y="3455988"/>
          <p14:tracePt t="112756" x="4419600" y="3438525"/>
          <p14:tracePt t="114058" x="4429125" y="3438525"/>
          <p14:tracePt t="114069" x="4438650" y="3438525"/>
          <p14:tracePt t="114083" x="4456113" y="3438525"/>
          <p14:tracePt t="114096" x="4483100" y="3438525"/>
          <p14:tracePt t="114109" x="4491038" y="3438525"/>
          <p14:tracePt t="114125" x="4510088" y="3438525"/>
          <p14:tracePt t="114142" x="4518025" y="3438525"/>
          <p14:tracePt t="114163" x="4527550" y="3438525"/>
          <p14:tracePt t="114176" x="4537075" y="3429000"/>
          <p14:tracePt t="114192" x="4545013" y="3429000"/>
          <p14:tracePt t="114214" x="4562475" y="3419475"/>
          <p14:tracePt t="114228" x="4572000" y="3419475"/>
          <p14:tracePt t="114242" x="4598988" y="3411538"/>
          <p14:tracePt t="114259" x="4625975" y="3402013"/>
          <p14:tracePt t="114276" x="4652963" y="3394075"/>
          <p14:tracePt t="114292" x="4697413" y="3375025"/>
          <p14:tracePt t="114309" x="4803775" y="3340100"/>
          <p14:tracePt t="114326" x="4867275" y="3322638"/>
          <p14:tracePt t="114343" x="4946650" y="3295650"/>
          <p14:tracePt t="114360" x="5027613" y="3276600"/>
          <p14:tracePt t="114376" x="5259388" y="3241675"/>
          <p14:tracePt t="114393" x="5340350" y="3224213"/>
          <p14:tracePt t="114410" x="5411788" y="3205163"/>
          <p14:tracePt t="114426" x="5527675" y="3187700"/>
          <p14:tracePt t="114443" x="5589588" y="3179763"/>
          <p14:tracePt t="114460" x="5653088" y="3170238"/>
          <p14:tracePt t="114477" x="5697538" y="3170238"/>
          <p14:tracePt t="114494" x="5840413" y="3133725"/>
          <p14:tracePt t="114510" x="5902325" y="3125788"/>
          <p14:tracePt t="114527" x="5973763" y="3108325"/>
          <p14:tracePt t="114544" x="6108700" y="3089275"/>
          <p14:tracePt t="114561" x="6473825" y="3062288"/>
          <p14:tracePt t="114578" x="6608763" y="3044825"/>
          <p14:tracePt t="114594" x="6653213" y="3036888"/>
          <p14:tracePt t="114972" x="6688138" y="3036888"/>
          <p14:tracePt t="114984" x="6724650" y="3036888"/>
          <p14:tracePt t="114998" x="6751638" y="3036888"/>
          <p14:tracePt t="115011" x="6786563" y="3036888"/>
          <p14:tracePt t="115024" x="6831013" y="3036888"/>
          <p14:tracePt t="115038" x="6867525" y="3036888"/>
          <p14:tracePt t="115050" x="6902450" y="3036888"/>
          <p14:tracePt t="115064" x="6929438" y="3036888"/>
          <p14:tracePt t="115080" x="6956425" y="3036888"/>
          <p14:tracePt t="115097" x="6973888" y="3036888"/>
          <p14:tracePt t="115114" x="7000875" y="3036888"/>
          <p14:tracePt t="115131" x="7010400" y="3036888"/>
          <p14:tracePt t="115147" x="7027863" y="3036888"/>
          <p14:tracePt t="115175" x="7027863" y="3027363"/>
          <p14:tracePt t="115398" x="7027863" y="3017838"/>
          <p14:tracePt t="115483" x="7027863" y="3009900"/>
          <p14:tracePt t="116264" x="7018338" y="3009900"/>
          <p14:tracePt t="116292" x="7010400" y="3009900"/>
          <p14:tracePt t="116306" x="7000875" y="3009900"/>
          <p14:tracePt t="116320" x="6946900" y="3017838"/>
          <p14:tracePt t="116334" x="6894513" y="3036888"/>
          <p14:tracePt t="116348" x="6804025" y="3062288"/>
          <p14:tracePt t="116361" x="6626225" y="3125788"/>
          <p14:tracePt t="116375" x="6348413" y="3251200"/>
          <p14:tracePt t="116389" x="5983288" y="3384550"/>
          <p14:tracePt t="116405" x="5537200" y="3598863"/>
          <p14:tracePt t="116422" x="5251450" y="3759200"/>
          <p14:tracePt t="116439" x="5089525" y="3830638"/>
          <p14:tracePt t="116456" x="5018088" y="3867150"/>
          <p14:tracePt t="116472" x="4973638" y="3911600"/>
          <p14:tracePt t="116489" x="4973638" y="3919538"/>
          <p14:tracePt t="116529" x="4983163" y="3911600"/>
          <p14:tracePt t="116543" x="4983163" y="3894138"/>
          <p14:tracePt t="116557" x="4991100" y="3911600"/>
          <p14:tracePt t="159437" x="4991100" y="3929063"/>
          <p14:tracePt t="159494" x="4884738" y="4010025"/>
          <p14:tracePt t="159503" x="4840288" y="4062413"/>
          <p14:tracePt t="159520" x="4803775" y="4108450"/>
          <p14:tracePt t="159537" x="4714875" y="4224338"/>
          <p14:tracePt t="159554" x="4598988" y="4375150"/>
          <p14:tracePt t="159570" x="4562475" y="4429125"/>
          <p14:tracePt t="159587" x="4537075" y="4483100"/>
          <p14:tracePt t="159604" x="4510088" y="4537075"/>
          <p14:tracePt t="159621" x="4500563" y="4598988"/>
          <p14:tracePt t="159638" x="4500563" y="4633913"/>
          <p14:tracePt t="159655" x="4500563" y="4670425"/>
          <p14:tracePt t="159671" x="4491038" y="4751388"/>
          <p14:tracePt t="159688" x="4367213" y="4884738"/>
          <p14:tracePt t="159704" x="4214813" y="5037138"/>
          <p14:tracePt t="159722" x="3956050" y="5375275"/>
          <p14:tracePt t="160015" x="3946525" y="5357813"/>
          <p14:tracePt t="160029" x="3938588" y="5340350"/>
          <p14:tracePt t="160155" x="3956050" y="5340350"/>
          <p14:tracePt t="160168" x="3990975" y="5322888"/>
          <p14:tracePt t="160182" x="4044950" y="5303838"/>
          <p14:tracePt t="160196" x="4108450" y="5268913"/>
          <p14:tracePt t="160211" x="4170363" y="5241925"/>
          <p14:tracePt t="160225" x="4232275" y="5214938"/>
          <p14:tracePt t="160242" x="4330700" y="5187950"/>
          <p14:tracePt t="160258" x="4394200" y="5170488"/>
          <p14:tracePt t="160275" x="4446588" y="5160963"/>
          <p14:tracePt t="160292" x="4473575" y="5160963"/>
          <p14:tracePt t="160309" x="4500563" y="5160963"/>
          <p14:tracePt t="160325" x="4537075" y="5160963"/>
          <p14:tracePt t="160342" x="4554538" y="5180013"/>
          <p14:tracePt t="160359" x="4562475" y="5180013"/>
          <p14:tracePt t="160376" x="4581525" y="5205413"/>
          <p14:tracePt t="160393" x="4633913" y="5224463"/>
          <p14:tracePt t="160409" x="4643438" y="5241925"/>
          <p14:tracePt t="160426" x="4660900" y="5259388"/>
          <p14:tracePt t="160504" x="4652963" y="5259388"/>
          <p14:tracePt t="160517" x="4633913" y="5259388"/>
          <p14:tracePt t="160531" x="4589463" y="5251450"/>
          <p14:tracePt t="160544" x="4527550" y="5241925"/>
          <p14:tracePt t="160560" x="4419600" y="5241925"/>
          <p14:tracePt t="160577" x="4303713" y="5241925"/>
          <p14:tracePt t="160593" x="3965575" y="5241925"/>
          <p14:tracePt t="160610" x="3670300" y="5251450"/>
          <p14:tracePt t="160627" x="3340100" y="5303838"/>
          <p14:tracePt t="160644" x="3251200" y="5330825"/>
          <p14:tracePt t="160661" x="3214688" y="5330825"/>
          <p14:tracePt t="160678" x="3197225" y="5357813"/>
          <p14:tracePt t="160694" x="3197225" y="5367338"/>
          <p14:tracePt t="160711" x="3205163" y="5402263"/>
          <p14:tracePt t="160728" x="3241675" y="5419725"/>
          <p14:tracePt t="160745" x="3286125" y="5438775"/>
          <p14:tracePt t="160761" x="3357563" y="5510213"/>
          <p14:tracePt t="160778" x="3446463" y="5626100"/>
          <p14:tracePt t="160795" x="3670300" y="5911850"/>
          <p14:tracePt t="160812" x="3795713" y="6062663"/>
          <p14:tracePt t="160829" x="3902075" y="6161088"/>
          <p14:tracePt t="160845" x="4010025" y="6242050"/>
          <p14:tracePt t="160862" x="4160838" y="6303963"/>
          <p14:tracePt t="160879" x="4268788" y="6313488"/>
          <p14:tracePt t="160896" x="4518025" y="6269038"/>
          <p14:tracePt t="160912" x="4670425" y="6153150"/>
          <p14:tracePt t="160929" x="4946650" y="5830888"/>
          <p14:tracePt t="160946" x="5170488" y="5581650"/>
          <p14:tracePt t="160963" x="5313363" y="5357813"/>
          <p14:tracePt t="160979" x="5411788" y="5089525"/>
          <p14:tracePt t="160996" x="5419725" y="5018088"/>
          <p14:tracePt t="161013" x="5384800" y="4965700"/>
          <p14:tracePt t="161030" x="5286375" y="4946650"/>
          <p14:tracePt t="161046" x="5170488" y="4938713"/>
          <p14:tracePt t="161063" x="4795838" y="4965700"/>
          <p14:tracePt t="161080" x="4633913" y="5000625"/>
          <p14:tracePt t="161097" x="4268788" y="5099050"/>
          <p14:tracePt t="161114" x="4081463" y="5153025"/>
          <p14:tracePt t="161130" x="3965575" y="5180013"/>
          <p14:tracePt t="161147" x="3884613" y="5205413"/>
          <p14:tracePt t="161181" x="3884613" y="5224463"/>
          <p14:tracePt t="161197" x="3902075" y="5241925"/>
          <p14:tracePt t="161214" x="3929063" y="5259388"/>
          <p14:tracePt t="161231" x="4000500" y="5276850"/>
          <p14:tracePt t="161248" x="4027488" y="5295900"/>
          <p14:tracePt t="161264" x="4071938" y="5330825"/>
          <p14:tracePt t="161281" x="4116388" y="5367338"/>
          <p14:tracePt t="161298" x="4116388" y="5402263"/>
          <p14:tracePt t="161315" x="4098925" y="5402263"/>
          <p14:tracePt t="161332" x="4054475" y="5402263"/>
          <p14:tracePt t="161348" x="4000500" y="5394325"/>
          <p14:tracePt t="161365" x="3919538" y="5384800"/>
          <p14:tracePt t="161382" x="3848100" y="5375275"/>
          <p14:tracePt t="161399" x="3840163" y="5375275"/>
          <p14:tracePt t="161467" x="3857625" y="5375275"/>
          <p14:tracePt t="161481" x="3875088" y="5375275"/>
          <p14:tracePt t="161495" x="3894138" y="5375275"/>
          <p14:tracePt t="162457" x="3884613" y="5367338"/>
          <p14:tracePt t="162471" x="3848100" y="5348288"/>
          <p14:tracePt t="162485" x="3732213" y="5286375"/>
          <p14:tracePt t="162498" x="3598863" y="5180013"/>
          <p14:tracePt t="162512" x="3419475" y="5027613"/>
          <p14:tracePt t="162526" x="3259138" y="4867275"/>
          <p14:tracePt t="162540" x="3089275" y="4660900"/>
          <p14:tracePt t="162555" x="2955925" y="4510088"/>
          <p14:tracePt t="162572" x="2768600" y="4241800"/>
          <p14:tracePt t="162589" x="2652713" y="4071938"/>
          <p14:tracePt t="162606" x="2554288" y="3884613"/>
          <p14:tracePt t="162623" x="2411413" y="3625850"/>
          <p14:tracePt t="162640" x="2357438" y="3554413"/>
          <p14:tracePt t="162656" x="2322513" y="3482975"/>
          <p14:tracePt t="162673" x="2312988" y="3465513"/>
          <p14:tracePt t="162707" x="2312988" y="3473450"/>
          <p14:tracePt t="162819" x="2322513" y="3473450"/>
          <p14:tracePt t="162847" x="2330450" y="3473450"/>
          <p14:tracePt t="162875" x="2347913" y="3473450"/>
          <p14:tracePt t="162889" x="2384425" y="3473450"/>
          <p14:tracePt t="162902" x="2438400" y="3473450"/>
          <p14:tracePt t="162915" x="2517775" y="3490913"/>
          <p14:tracePt t="162929" x="2759075" y="3536950"/>
          <p14:tracePt t="162942" x="2973388" y="3571875"/>
          <p14:tracePt t="162958" x="3089275" y="3589338"/>
          <p14:tracePt t="162975" x="3170238" y="3608388"/>
          <p14:tracePt t="162991" x="3197225" y="3608388"/>
          <p14:tracePt t="163008" x="3205163" y="3616325"/>
          <p14:tracePt t="163048" x="3187700" y="3616325"/>
          <p14:tracePt t="163061" x="3143250" y="3598863"/>
          <p14:tracePt t="163074" x="3108325" y="3589338"/>
          <p14:tracePt t="163088" x="3081338" y="3581400"/>
          <p14:tracePt t="163101" x="3062288" y="3571875"/>
          <p14:tracePt t="163114" x="3044825" y="3571875"/>
          <p14:tracePt t="163154" x="3036888" y="3571875"/>
          <p14:tracePt t="163233" x="3017838" y="3581400"/>
          <p14:tracePt t="163248" x="2982913" y="3608388"/>
          <p14:tracePt t="163260" x="2919413" y="3652838"/>
          <p14:tracePt t="163274" x="2803525" y="3724275"/>
          <p14:tracePt t="163287" x="2633663" y="3830638"/>
          <p14:tracePt t="163300" x="2259013" y="4037013"/>
          <p14:tracePt t="163313" x="1973263" y="4160838"/>
          <p14:tracePt t="163328" x="1768475" y="4259263"/>
          <p14:tracePt t="163344" x="1633538" y="4322763"/>
          <p14:tracePt t="163361" x="1536700" y="4375150"/>
          <p14:tracePt t="163378" x="1446213" y="4411663"/>
          <p14:tracePt t="163394" x="1347788" y="4473575"/>
          <p14:tracePt t="163411" x="1339850" y="4491038"/>
          <p14:tracePt t="163428" x="1330325" y="4510088"/>
          <p14:tracePt t="163461" x="1330325" y="4527550"/>
          <p14:tracePt t="163539" x="1339850" y="4510088"/>
          <p14:tracePt t="163552" x="1366838" y="4465638"/>
          <p14:tracePt t="163566" x="1384300" y="4446588"/>
          <p14:tracePt t="163711" x="1384300" y="4465638"/>
          <p14:tracePt t="163726" x="1384300" y="4491038"/>
          <p14:tracePt t="163738" x="1384300" y="4527550"/>
          <p14:tracePt t="163751" x="1384300" y="4589463"/>
          <p14:tracePt t="163765" x="1384300" y="4660900"/>
          <p14:tracePt t="163780" x="1384300" y="4732338"/>
          <p14:tracePt t="163797" x="1401763" y="4813300"/>
          <p14:tracePt t="163814" x="1438275" y="5000625"/>
          <p14:tracePt t="163830" x="1490663" y="5153025"/>
          <p14:tracePt t="163847" x="1500188" y="5170488"/>
          <p14:tracePt t="163881" x="1509713" y="5170488"/>
          <p14:tracePt t="164044" x="1509713" y="5214938"/>
          <p14:tracePt t="164056" x="1509713" y="5295900"/>
          <p14:tracePt t="164070" x="1509713" y="5429250"/>
          <p14:tracePt t="164084" x="1509713" y="5572125"/>
          <p14:tracePt t="164099" x="1509713" y="5697538"/>
          <p14:tracePt t="164115" x="1509713" y="5822950"/>
          <p14:tracePt t="164132" x="1509713" y="5902325"/>
          <p14:tracePt t="164149" x="1517650" y="6027738"/>
          <p14:tracePt t="164166" x="1527175" y="6072188"/>
          <p14:tracePt t="164182" x="1536700" y="6143625"/>
          <p14:tracePt t="164199" x="1544638" y="6205538"/>
          <p14:tracePt t="164216" x="1554163" y="6303963"/>
          <p14:tracePt t="164233" x="1554163" y="6348413"/>
          <p14:tracePt t="164249" x="1562100" y="6367463"/>
          <p14:tracePt t="164266" x="1562100" y="6375400"/>
          <p14:tracePt t="164270" x="1562100" y="6384925"/>
          <p14:tracePt t="164296" x="1571625" y="6384925"/>
          <p14:tracePt t="164323" x="1571625" y="6394450"/>
          <p14:tracePt t="164335" x="1589088" y="6411913"/>
          <p14:tracePt t="164348" x="1589088" y="6419850"/>
          <p14:tracePt t="164362" x="1598613" y="6429375"/>
          <p14:tracePt t="164375" x="1608138" y="6429375"/>
          <p14:tracePt t="164414" x="1608138" y="6419850"/>
          <p14:tracePt t="164428" x="1608138" y="6402388"/>
          <p14:tracePt t="164442" x="1608138" y="6384925"/>
          <p14:tracePt t="164454" x="1608138" y="6375400"/>
          <p14:tracePt t="164467" x="1608138" y="6367463"/>
          <p14:tracePt t="164484" x="1608138" y="6348413"/>
          <p14:tracePt t="164501" x="1608138" y="6330950"/>
          <p14:tracePt t="164517" x="1608138" y="6296025"/>
          <p14:tracePt t="164534" x="1608138" y="6099175"/>
          <p14:tracePt t="164551" x="1608138" y="5894388"/>
          <p14:tracePt t="164568" x="1608138" y="5581650"/>
          <p14:tracePt t="164585" x="1608138" y="5340350"/>
          <p14:tracePt t="164602" x="1633538" y="5081588"/>
          <p14:tracePt t="164618" x="1652588" y="4991100"/>
          <p14:tracePt t="164635" x="1679575" y="4894263"/>
          <p14:tracePt t="164652" x="1724025" y="4786313"/>
          <p14:tracePt t="164669" x="1795463" y="4633913"/>
          <p14:tracePt t="164686" x="1839913" y="4616450"/>
          <p14:tracePt t="164702" x="1866900" y="4616450"/>
          <p14:tracePt t="164719" x="1884363" y="4616450"/>
          <p14:tracePt t="164735" x="1973263" y="4679950"/>
          <p14:tracePt t="164752" x="2054225" y="4714875"/>
          <p14:tracePt t="164769" x="2133600" y="4768850"/>
          <p14:tracePt t="164773" x="2214563" y="4813300"/>
          <p14:tracePt t="164786" x="2322513" y="4884738"/>
          <p14:tracePt t="164803" x="2660650" y="5089525"/>
          <p14:tracePt t="164820" x="3071813" y="5375275"/>
          <p14:tracePt t="164836" x="3482975" y="5643563"/>
          <p14:tracePt t="164854" x="4010025" y="6054725"/>
          <p14:tracePt t="164870" x="4232275" y="6323013"/>
          <p14:tracePt t="164887" x="4330700" y="6473825"/>
          <p14:tracePt t="165042" x="4340225" y="6465888"/>
          <p14:tracePt t="165054" x="4384675" y="6456363"/>
          <p14:tracePt t="165068" x="4483100" y="6419850"/>
          <p14:tracePt t="165082" x="4652963" y="6375400"/>
          <p14:tracePt t="165094" x="5010150" y="6296025"/>
          <p14:tracePt t="165107" x="5375275" y="6197600"/>
          <p14:tracePt t="165122" x="5759450" y="6099175"/>
          <p14:tracePt t="165138" x="6116638" y="6018213"/>
          <p14:tracePt t="165155" x="6384925" y="5938838"/>
          <p14:tracePt t="165172" x="6697663" y="5848350"/>
          <p14:tracePt t="165188" x="6956425" y="5768975"/>
          <p14:tracePt t="165205" x="7000875" y="5741988"/>
          <p14:tracePt t="165222" x="7018338" y="5732463"/>
          <p14:tracePt t="165239" x="7037388" y="5705475"/>
          <p14:tracePt t="165255" x="7054850" y="5680075"/>
          <p14:tracePt t="165272" x="7054850" y="5670550"/>
          <p14:tracePt t="165289" x="7054850" y="5661025"/>
          <p14:tracePt t="165306" x="7054850" y="5634038"/>
          <p14:tracePt t="165322" x="7054850" y="5616575"/>
          <p14:tracePt t="165339" x="7054850" y="5572125"/>
          <p14:tracePt t="165356" x="7072313" y="5510213"/>
          <p14:tracePt t="165373" x="7099300" y="5402263"/>
          <p14:tracePt t="165389" x="7116763" y="5348288"/>
          <p14:tracePt t="165406" x="7126288" y="5259388"/>
          <p14:tracePt t="165423" x="7134225" y="5133975"/>
          <p14:tracePt t="165440" x="7126288" y="4965700"/>
          <p14:tracePt t="165457" x="7072313" y="4875213"/>
          <p14:tracePt t="165474" x="7000875" y="4776788"/>
          <p14:tracePt t="165491" x="6902450" y="4697413"/>
          <p14:tracePt t="165507" x="6562725" y="4660900"/>
          <p14:tracePt t="165524" x="6367463" y="4714875"/>
          <p14:tracePt t="165541" x="6045200" y="4840288"/>
          <p14:tracePt t="165558" x="5830888" y="4965700"/>
          <p14:tracePt t="165574" x="5795963" y="4991100"/>
          <p14:tracePt t="165591" x="5786438" y="5018088"/>
          <p14:tracePt t="165608" x="5786438" y="5037138"/>
          <p14:tracePt t="165625" x="5795963" y="5062538"/>
          <p14:tracePt t="165641" x="5813425" y="5089525"/>
          <p14:tracePt t="165658" x="5875338" y="5170488"/>
          <p14:tracePt t="165675" x="5956300" y="5286375"/>
          <p14:tracePt t="165692" x="6205538" y="5653088"/>
          <p14:tracePt t="165709" x="6323013" y="5822950"/>
          <p14:tracePt t="165725" x="6438900" y="5973763"/>
          <p14:tracePt t="165742" x="6545263" y="6072188"/>
          <p14:tracePt t="165759" x="6724650" y="6215063"/>
          <p14:tracePt t="165776" x="6796088" y="6259513"/>
          <p14:tracePt t="165792" x="6875463" y="6276975"/>
          <p14:tracePt t="165809" x="7000875" y="6296025"/>
          <p14:tracePt t="165826" x="7197725" y="6296025"/>
          <p14:tracePt t="165843" x="7277100" y="6269038"/>
          <p14:tracePt t="165859" x="7340600" y="6242050"/>
          <p14:tracePt t="165876" x="7412038" y="6215063"/>
          <p14:tracePt t="165893" x="7473950" y="6161088"/>
          <p14:tracePt t="165910" x="7473950" y="6134100"/>
          <p14:tracePt t="165927" x="7473950" y="6099175"/>
          <p14:tracePt t="165943" x="7456488" y="6027738"/>
          <p14:tracePt t="165960" x="7296150" y="5848350"/>
          <p14:tracePt t="165977" x="7188200" y="5776913"/>
          <p14:tracePt t="165994" x="7072313" y="5688013"/>
          <p14:tracePt t="166011" x="6840538" y="5500688"/>
          <p14:tracePt t="166027" x="6751638" y="5438775"/>
          <p14:tracePt t="166044" x="6670675" y="5411788"/>
          <p14:tracePt t="166061" x="6599238" y="5402263"/>
          <p14:tracePt t="166078" x="6483350" y="5402263"/>
          <p14:tracePt t="166094" x="6419850" y="5419725"/>
          <p14:tracePt t="166111" x="6384925" y="5446713"/>
          <p14:tracePt t="166128" x="6357938" y="5465763"/>
          <p14:tracePt t="166144" x="6348413" y="5500688"/>
          <p14:tracePt t="166161" x="6348413" y="5527675"/>
          <p14:tracePt t="166178" x="6348413" y="5537200"/>
          <p14:tracePt t="166195" x="6375400" y="5554663"/>
          <p14:tracePt t="166212" x="6419850" y="5599113"/>
          <p14:tracePt t="166228" x="6465888" y="5653088"/>
          <p14:tracePt t="166245" x="6554788" y="5724525"/>
          <p14:tracePt t="166261" x="6705600" y="5813425"/>
          <p14:tracePt t="166278" x="7215188" y="5884863"/>
          <p14:tracePt t="166295" x="7375525" y="5867400"/>
          <p14:tracePt t="166312" x="7466013" y="5813425"/>
          <p14:tracePt t="166328" x="7545388" y="5724525"/>
          <p14:tracePt t="166345" x="7608888" y="5554663"/>
          <p14:tracePt t="166362" x="7589838" y="5456238"/>
          <p14:tracePt t="166379" x="7518400" y="5357813"/>
          <p14:tracePt t="166395" x="7429500" y="5276850"/>
          <p14:tracePt t="166413" x="6688138" y="5160963"/>
          <p14:tracePt t="166429" x="6394450" y="5160963"/>
          <p14:tracePt t="166446" x="6188075" y="5180013"/>
          <p14:tracePt t="166463" x="6027738" y="5251450"/>
          <p14:tracePt t="166480" x="6010275" y="5286375"/>
          <p14:tracePt t="166497" x="6010275" y="5313363"/>
          <p14:tracePt t="166513" x="6010275" y="5330825"/>
          <p14:tracePt t="166530" x="6072188" y="5465763"/>
          <p14:tracePt t="166547" x="6134100" y="5572125"/>
          <p14:tracePt t="166564" x="6205538" y="5670550"/>
          <p14:tracePt t="166581" x="6296025" y="5768975"/>
          <p14:tracePt t="166597" x="6491288" y="5822950"/>
          <p14:tracePt t="166614" x="6527800" y="5822950"/>
          <p14:tracePt t="166631" x="6545263" y="5813425"/>
          <p14:tracePt t="166648" x="6518275" y="5741988"/>
          <p14:tracePt t="166664" x="6456363" y="5724525"/>
          <p14:tracePt t="166681" x="6348413" y="5724525"/>
          <p14:tracePt t="166698" x="6232525" y="5724525"/>
          <p14:tracePt t="166715" x="6027738" y="5759450"/>
          <p14:tracePt t="166731" x="5965825" y="5776913"/>
          <p14:tracePt t="166748" x="5929313" y="5795963"/>
          <p14:tracePt t="166765" x="5919788" y="5803900"/>
          <p14:tracePt t="166782" x="5919788" y="5830888"/>
          <p14:tracePt t="166799" x="5929313" y="5840413"/>
          <p14:tracePt t="166822" x="5938838" y="5848350"/>
          <p14:tracePt t="166889" x="5946775" y="5848350"/>
          <p14:tracePt t="166928" x="5946775" y="5840413"/>
          <p14:tracePt t="166968" x="5946775" y="5830888"/>
          <p14:tracePt t="167008" x="5946775" y="5822950"/>
          <p14:tracePt t="167035" x="5956300" y="5822950"/>
          <p14:tracePt t="167048" x="5956300" y="5813425"/>
          <p14:tracePt t="167061" x="5956300" y="5803900"/>
          <p14:tracePt t="167181" x="5965825" y="5803900"/>
          <p14:tracePt t="167235" x="5973763" y="5803900"/>
          <p14:tracePt t="167315" x="5983288" y="5803900"/>
          <p14:tracePt t="167340" x="6000750" y="5803900"/>
          <p14:tracePt t="167354" x="6000750" y="5813425"/>
          <p14:tracePt t="167366" x="6018213" y="5813425"/>
          <p14:tracePt t="167379" x="6037263" y="5822950"/>
          <p14:tracePt t="167394" x="6054725" y="5830888"/>
          <p14:tracePt t="167407" x="6099175" y="5840413"/>
          <p14:tracePt t="167420" x="6126163" y="5848350"/>
          <p14:tracePt t="167436" x="6134100" y="5848350"/>
          <p14:tracePt t="167452" x="6143625" y="5848350"/>
          <p14:tracePt t="167513" x="6143625" y="5857875"/>
          <p14:tracePt t="167526" x="6108700" y="5867400"/>
          <p14:tracePt t="167539" x="6054725" y="5875338"/>
          <p14:tracePt t="167553" x="6018213" y="5875338"/>
          <p14:tracePt t="167570" x="5973763" y="5875338"/>
          <p14:tracePt t="167587" x="5911850" y="5894388"/>
          <p14:tracePt t="167604" x="5724525" y="5938838"/>
          <p14:tracePt t="167620" x="5599113" y="5983288"/>
          <p14:tracePt t="167637" x="5446713" y="6037263"/>
          <p14:tracePt t="167654" x="5099050" y="6170613"/>
          <p14:tracePt t="167671" x="4679950" y="6323013"/>
          <p14:tracePt t="167687" x="4572000" y="6357938"/>
          <p14:tracePt t="167704" x="4483100" y="6402388"/>
          <p14:tracePt t="167721" x="4419600" y="6411913"/>
          <p14:tracePt t="167738" x="4357688" y="6411913"/>
          <p14:tracePt t="167754" x="4330700" y="6411913"/>
          <p14:tracePt t="167771" x="4313238" y="6411913"/>
          <p14:tracePt t="167788" x="4303713" y="6411913"/>
          <p14:tracePt t="167805" x="4295775" y="6394450"/>
          <p14:tracePt t="167821" x="4295775" y="6384925"/>
          <p14:tracePt t="167838" x="4295775" y="6367463"/>
          <p14:tracePt t="167855" x="4295775" y="6357938"/>
          <p14:tracePt t="167872" x="4303713" y="6330950"/>
          <p14:tracePt t="167889" x="4330700" y="6330950"/>
          <p14:tracePt t="168031" x="4322763" y="6330950"/>
          <p14:tracePt t="168044" x="4295775" y="6303963"/>
          <p14:tracePt t="168057" x="4259263" y="6276975"/>
          <p14:tracePt t="168071" x="4197350" y="6224588"/>
          <p14:tracePt t="168083" x="4133850" y="6161088"/>
          <p14:tracePt t="168097" x="4062413" y="6081713"/>
          <p14:tracePt t="168110" x="4010025" y="6027738"/>
          <p14:tracePt t="168123" x="3965575" y="5983288"/>
          <p14:tracePt t="168140" x="3938588" y="5956300"/>
          <p14:tracePt t="168156" x="3911600" y="5929313"/>
          <p14:tracePt t="168173" x="3867150" y="5884863"/>
          <p14:tracePt t="168190" x="3822700" y="5822950"/>
          <p14:tracePt t="168207" x="3803650" y="5776913"/>
          <p14:tracePt t="168223" x="3795713" y="5741988"/>
          <p14:tracePt t="168240" x="3776663" y="5705475"/>
          <p14:tracePt t="168257" x="3776663" y="5670550"/>
          <p14:tracePt t="168274" x="3776663" y="5661025"/>
          <p14:tracePt t="168291" x="3768725" y="5643563"/>
          <p14:tracePt t="168307" x="3768725" y="5634038"/>
          <p14:tracePt t="168324" x="3759200" y="5616575"/>
          <p14:tracePt t="168349" x="3759200" y="5599113"/>
          <p14:tracePt t="168374" x="3759200" y="5589588"/>
          <p14:tracePt t="168401" x="3759200" y="5572125"/>
          <p14:tracePt t="168414" x="3759200" y="5554663"/>
          <p14:tracePt t="168428" x="3759200" y="5527675"/>
          <p14:tracePt t="168441" x="3759200" y="5510213"/>
          <p14:tracePt t="168454" x="3759200" y="5491163"/>
          <p14:tracePt t="168468" x="3759200" y="5473700"/>
          <p14:tracePt t="168494" x="3759200" y="5456238"/>
          <p14:tracePt t="168508" x="3768725" y="5456238"/>
          <p14:tracePt t="168520" x="3786188" y="5456238"/>
          <p14:tracePt t="168534" x="3813175" y="5456238"/>
          <p14:tracePt t="168547" x="3884613" y="5438775"/>
          <p14:tracePt t="168560" x="3973513" y="5419725"/>
          <p14:tracePt t="168576" x="4044950" y="5394325"/>
          <p14:tracePt t="168592" x="4116388" y="5375275"/>
          <p14:tracePt t="168609" x="4179888" y="5367338"/>
          <p14:tracePt t="168626" x="4224338" y="5357813"/>
          <p14:tracePt t="168643" x="4276725" y="5348288"/>
          <p14:tracePt t="168660" x="4295775" y="5348288"/>
          <p14:tracePt t="168677" x="4313238" y="5357813"/>
          <p14:tracePt t="168693" x="4340225" y="5384800"/>
          <p14:tracePt t="168710" x="4340225" y="5402263"/>
          <p14:tracePt t="168727" x="4348163" y="5411788"/>
          <p14:tracePt t="168744" x="4348163" y="5419725"/>
          <p14:tracePt t="168761" x="4367213" y="5438775"/>
          <p14:tracePt t="168794" x="4384675" y="5446713"/>
          <p14:tracePt t="168811" x="4384675" y="5456238"/>
          <p14:tracePt t="168828" x="4394200" y="5473700"/>
          <p14:tracePt t="168844" x="4411663" y="5473700"/>
          <p14:tracePt t="168861" x="4419600" y="5491163"/>
          <p14:tracePt t="168878" x="4456113" y="5518150"/>
          <p14:tracePt t="168895" x="4473575" y="5537200"/>
          <p14:tracePt t="168911" x="4500563" y="5562600"/>
          <p14:tracePt t="168928" x="4562475" y="5626100"/>
          <p14:tracePt t="168945" x="4589463" y="5670550"/>
          <p14:tracePt t="168961" x="4616450" y="5724525"/>
          <p14:tracePt t="168978" x="4616450" y="5741988"/>
          <p14:tracePt t="168995" x="4616450" y="5751513"/>
          <p14:tracePt t="169012" x="4616450" y="5768975"/>
          <p14:tracePt t="169046" x="4608513" y="5768975"/>
          <p14:tracePt t="169079" x="4598988" y="5768975"/>
          <p14:tracePt t="170845" x="4589463" y="5759450"/>
          <p14:tracePt t="170859" x="4518025" y="5751513"/>
          <p14:tracePt t="170873" x="4402138" y="5715000"/>
          <p14:tracePt t="170890" x="4224338" y="5643563"/>
          <p14:tracePt t="170907" x="3965575" y="5527675"/>
          <p14:tracePt t="170923" x="3679825" y="5367338"/>
          <p14:tracePt t="170940" x="2894013" y="4741863"/>
          <p14:tracePt t="170957" x="2724150" y="4562475"/>
          <p14:tracePt t="170974" x="2589213" y="4438650"/>
          <p14:tracePt t="170990" x="2500313" y="4348163"/>
          <p14:tracePt t="171007" x="2438400" y="4276725"/>
          <p14:tracePt t="171024" x="2374900" y="4187825"/>
          <p14:tracePt t="171041" x="2366963" y="4160838"/>
          <p14:tracePt t="171075" x="2366963" y="4152900"/>
          <p14:tracePt t="171091" x="2366963" y="4143375"/>
          <p14:tracePt t="171109" x="2384425" y="4133850"/>
          <p14:tracePt t="171125" x="2411413" y="4133850"/>
          <p14:tracePt t="171142" x="2438400" y="4133850"/>
          <p14:tracePt t="171159" x="2473325" y="4133850"/>
          <p14:tracePt t="171175" x="2544763" y="4133850"/>
          <p14:tracePt t="171192" x="3357563" y="4133850"/>
          <p14:tracePt t="171209" x="3776663" y="4170363"/>
          <p14:tracePt t="171226" x="4108450" y="4224338"/>
          <p14:tracePt t="171242" x="4295775" y="4268788"/>
          <p14:tracePt t="171259" x="4402138" y="4303713"/>
          <p14:tracePt t="171276" x="4510088" y="4340225"/>
          <p14:tracePt t="171293" x="4518025" y="4340225"/>
          <p14:tracePt t="171309" x="4518025" y="4348163"/>
          <p14:tracePt t="171343" x="4510088" y="4348163"/>
          <p14:tracePt t="171360" x="4419600" y="4348163"/>
          <p14:tracePt t="171376" x="4357688" y="4340225"/>
          <p14:tracePt t="171393" x="4330700" y="4313238"/>
          <p14:tracePt t="171410" x="4313238" y="4295775"/>
          <p14:tracePt t="171427" x="4313238" y="4286250"/>
          <p14:tracePt t="171444" x="4348163" y="4268788"/>
          <p14:tracePt t="177975" x="4375150" y="4276725"/>
          <p14:tracePt t="177988" x="4429125" y="4313238"/>
          <p14:tracePt t="178000" x="4491038" y="4357688"/>
          <p14:tracePt t="178015" x="4581525" y="4419600"/>
          <p14:tracePt t="178027" x="4714875" y="4483100"/>
          <p14:tracePt t="178041" x="4830763" y="4545013"/>
          <p14:tracePt t="178055" x="4973638" y="4643438"/>
          <p14:tracePt t="178067" x="5062538" y="4714875"/>
          <p14:tracePt t="178084" x="5133975" y="4751388"/>
          <p14:tracePt t="178101" x="5205413" y="4803775"/>
          <p14:tracePt t="178118" x="5268913" y="4830763"/>
          <p14:tracePt t="178135" x="5375275" y="4894263"/>
          <p14:tracePt t="178152" x="5411788" y="4902200"/>
          <p14:tracePt t="178168" x="5446713" y="4919663"/>
          <p14:tracePt t="178186" x="5491163" y="4938713"/>
          <p14:tracePt t="178202" x="5527675" y="4946650"/>
          <p14:tracePt t="178218" x="5572125" y="4956175"/>
          <p14:tracePt t="178235" x="5616575" y="4956175"/>
          <p14:tracePt t="178252" x="5768975" y="4983163"/>
          <p14:tracePt t="178268" x="5848350" y="5010150"/>
          <p14:tracePt t="178285" x="5919788" y="5027613"/>
          <p14:tracePt t="178302" x="5973763" y="5054600"/>
          <p14:tracePt t="178319" x="6054725" y="5081588"/>
          <p14:tracePt t="178336" x="6062663" y="5089525"/>
          <p14:tracePt t="178373" x="6062663" y="5099050"/>
          <p14:tracePt t="178412" x="6037263" y="5099050"/>
          <p14:tracePt t="178426" x="6010275" y="5099050"/>
          <p14:tracePt t="178439" x="5983288" y="5099050"/>
          <p14:tracePt t="178453" x="5965825" y="5099050"/>
          <p14:tracePt t="178465" x="5956300" y="5099050"/>
          <p14:tracePt t="178479" x="5946775" y="5099050"/>
          <p14:tracePt t="178493" x="5938838" y="5099050"/>
          <p14:tracePt t="178519" x="5929313" y="5099050"/>
          <p14:tracePt t="178572" x="5919788" y="5099050"/>
          <p14:tracePt t="178585" x="5911850" y="5099050"/>
          <p14:tracePt t="178612" x="5902325" y="5099050"/>
          <p14:tracePt t="178638" x="5894388" y="5099050"/>
          <p14:tracePt t="178664" x="5884863" y="5099050"/>
          <p14:tracePt t="178678" x="5875338" y="5099050"/>
          <p14:tracePt t="178704" x="5867400" y="5099050"/>
          <p14:tracePt t="178797" x="5867400" y="50895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9334" y="2254233"/>
            <a:ext cx="471678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chemeClr val="bg1"/>
                </a:solidFill>
                <a:latin typeface="Calibri"/>
                <a:cs typeface="Calibri"/>
              </a:rPr>
              <a:t>2. </a:t>
            </a:r>
            <a:r>
              <a:rPr sz="28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Wide Area </a:t>
            </a:r>
            <a:r>
              <a:rPr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Network</a:t>
            </a:r>
            <a:r>
              <a:rPr sz="2800" b="1" i="1" spc="-6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1" spc="-5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WAN</a:t>
            </a:r>
            <a:endParaRPr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045" y="2957751"/>
            <a:ext cx="8295044" cy="3469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04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555776" y="764704"/>
            <a:ext cx="351208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latin typeface="Calibri"/>
                <a:cs typeface="Calibri"/>
              </a:rPr>
              <a:t>Network</a:t>
            </a:r>
            <a:r>
              <a:rPr sz="4400" b="1" spc="-100" dirty="0">
                <a:latin typeface="Calibri"/>
                <a:cs typeface="Calibri"/>
              </a:rPr>
              <a:t> </a:t>
            </a:r>
            <a:r>
              <a:rPr lang="en-US" sz="4400" b="1" dirty="0">
                <a:latin typeface="Calibri"/>
                <a:cs typeface="Calibri"/>
              </a:rPr>
              <a:t>T</a:t>
            </a:r>
            <a:r>
              <a:rPr sz="4400" b="1" dirty="0" smtClean="0">
                <a:latin typeface="Calibri"/>
                <a:cs typeface="Calibri"/>
              </a:rPr>
              <a:t>ype</a:t>
            </a:r>
            <a:endParaRPr sz="440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58"/>
    </mc:Choice>
    <mc:Fallback>
      <p:transition spd="slow" advTm="9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47" x="5884863" y="5133975"/>
          <p14:tracePt t="46259" x="5946775" y="5197475"/>
          <p14:tracePt t="46272" x="6072188" y="5322888"/>
          <p14:tracePt t="46286" x="6296025" y="5500688"/>
          <p14:tracePt t="46300" x="6545263" y="5688013"/>
          <p14:tracePt t="46316" x="6840538" y="5938838"/>
          <p14:tracePt t="46333" x="7116763" y="6161088"/>
          <p14:tracePt t="46349" x="7340600" y="6357938"/>
          <p14:tracePt t="46366" x="7823200" y="6796088"/>
          <p14:tracePt t="46383" x="7939088" y="6848475"/>
          <p14:tracePt t="46400" x="7991475" y="6848475"/>
          <p14:tracePt t="46417" x="7991475" y="6823075"/>
          <p14:tracePt t="46433" x="7974013" y="6769100"/>
          <p14:tracePt t="46451" x="7939088" y="6732588"/>
          <p14:tracePt t="46511" x="7920038" y="6732588"/>
          <p14:tracePt t="46525" x="7902575" y="6732588"/>
          <p14:tracePt t="46538" x="7858125" y="6724650"/>
          <p14:tracePt t="46551" x="7759700" y="6724650"/>
          <p14:tracePt t="46565" x="7599363" y="6724650"/>
          <p14:tracePt t="46577" x="7323138" y="6759575"/>
          <p14:tracePt t="46591" x="6965950" y="6831013"/>
          <p14:tracePt t="46605" x="6608763" y="6848475"/>
          <p14:tracePt t="46618" x="6045200" y="6848475"/>
          <p14:tracePt t="46635" x="5634038" y="6848475"/>
          <p14:tracePt t="46651" x="5322888" y="6848475"/>
          <p14:tracePt t="46668" x="5018088" y="6831013"/>
          <p14:tracePt t="46685" x="4724400" y="6759575"/>
          <p14:tracePt t="46702" x="4643438" y="6742113"/>
          <p14:tracePt t="46719" x="4625975" y="6732588"/>
          <p14:tracePt t="46737" x="4759325" y="6777038"/>
          <p14:tracePt t="46869" x="4724400" y="6742113"/>
          <p14:tracePt t="46883" x="4643438" y="6705600"/>
          <p14:tracePt t="46895" x="4562475" y="6661150"/>
          <p14:tracePt t="46908" x="4438650" y="6626225"/>
          <p14:tracePt t="46923" x="4286250" y="6562725"/>
          <p14:tracePt t="46936" x="4108450" y="6500813"/>
          <p14:tracePt t="46953" x="4000500" y="6465888"/>
          <p14:tracePt t="46970" x="3902075" y="6429375"/>
          <p14:tracePt t="46987" x="3803650" y="6394450"/>
          <p14:tracePt t="47004" x="3625850" y="6313488"/>
          <p14:tracePt t="47020" x="3571875" y="6286500"/>
          <p14:tracePt t="47038" x="3554413" y="6276975"/>
          <p14:tracePt t="47054" x="3536950" y="6242050"/>
          <p14:tracePt t="47071" x="3536950" y="6224588"/>
          <p14:tracePt t="47088" x="3536950" y="6215063"/>
          <p14:tracePt t="47105" x="3536950" y="6205538"/>
          <p14:tracePt t="47148" x="3544888" y="6205538"/>
          <p14:tracePt t="47215" x="3536950" y="6205538"/>
          <p14:tracePt t="47242" x="3527425" y="6205538"/>
          <p14:tracePt t="47254" x="3517900" y="6205538"/>
          <p14:tracePt t="47267" x="3509963" y="6205538"/>
          <p14:tracePt t="47441" x="3500438" y="6205538"/>
          <p14:tracePt t="47466" x="3490913" y="6197600"/>
          <p14:tracePt t="47493" x="3473450" y="6188075"/>
          <p14:tracePt t="47507" x="3473450" y="6180138"/>
          <p14:tracePt t="47626" x="3482975" y="6188075"/>
          <p14:tracePt t="47705" x="3482975" y="6180138"/>
          <p14:tracePt t="47720" x="3473450" y="6170613"/>
          <p14:tracePt t="47732" x="3465513" y="6161088"/>
          <p14:tracePt t="48185" x="3482975" y="6170613"/>
          <p14:tracePt t="48395" x="3473450" y="6170613"/>
          <p14:tracePt t="48409" x="3465513" y="6170613"/>
          <p14:tracePt t="48422" x="3455988" y="6170613"/>
          <p14:tracePt t="48436" x="3429000" y="6170613"/>
          <p14:tracePt t="48451" x="3402013" y="6153150"/>
          <p14:tracePt t="48464" x="3384550" y="6134100"/>
          <p14:tracePt t="48480" x="3367088" y="6116638"/>
          <p14:tracePt t="48497" x="3348038" y="6108700"/>
          <p14:tracePt t="48513" x="3348038" y="6099175"/>
          <p14:tracePt t="48575" x="3367088" y="6099175"/>
          <p14:tracePt t="48590" x="3375025" y="6099175"/>
          <p14:tracePt t="48603" x="3384550" y="6099175"/>
          <p14:tracePt t="48618" x="3402013" y="6108700"/>
          <p14:tracePt t="48645" x="3411538" y="6116638"/>
          <p14:tracePt t="48770" x="3411538" y="6126163"/>
          <p14:tracePt t="48799" x="3411538" y="6134100"/>
          <p14:tracePt t="48896" x="3411538" y="6126163"/>
          <p14:tracePt t="48911" x="3402013" y="6116638"/>
          <p14:tracePt t="48938" x="3394075" y="6116638"/>
          <p14:tracePt t="49017" x="3394075" y="6126163"/>
          <p14:tracePt t="49030" x="3394075" y="6134100"/>
          <p14:tracePt t="49123" x="3384550" y="6134100"/>
          <p14:tracePt t="49203" x="3384550" y="6143625"/>
          <p14:tracePt t="49229" x="3394075" y="6143625"/>
          <p14:tracePt t="49243" x="3394075" y="6153150"/>
          <p14:tracePt t="49269" x="3402013" y="6153150"/>
          <p14:tracePt t="49588" x="3411538" y="6153150"/>
          <p14:tracePt t="49641" x="3419475" y="6153150"/>
          <p14:tracePt t="49655" x="3438525" y="6153150"/>
          <p14:tracePt t="49667" x="3500438" y="6153150"/>
          <p14:tracePt t="49681" x="3581400" y="6153150"/>
          <p14:tracePt t="49694" x="3670300" y="6153150"/>
          <p14:tracePt t="49707" x="3751263" y="6153150"/>
          <p14:tracePt t="49720" x="3813175" y="6143625"/>
          <p14:tracePt t="49737" x="3840163" y="6143625"/>
          <p14:tracePt t="49754" x="3848100" y="6134100"/>
          <p14:tracePt t="49771" x="3848100" y="6126163"/>
          <p14:tracePt t="49787" x="3848100" y="6108700"/>
          <p14:tracePt t="49804" x="3848100" y="6099175"/>
          <p14:tracePt t="49821" x="3848100" y="6089650"/>
          <p14:tracePt t="49854" x="3840163" y="6045200"/>
          <p14:tracePt t="49871" x="3822700" y="6010275"/>
          <p14:tracePt t="49888" x="3813175" y="5973763"/>
          <p14:tracePt t="49904" x="3803650" y="5919788"/>
          <p14:tracePt t="49922" x="3786188" y="5902325"/>
          <p14:tracePt t="49938" x="3776663" y="5875338"/>
          <p14:tracePt t="49955" x="3759200" y="5875338"/>
          <p14:tracePt t="49972" x="3714750" y="5857875"/>
          <p14:tracePt t="49989" x="3679825" y="5857875"/>
          <p14:tracePt t="50006" x="3643313" y="5857875"/>
          <p14:tracePt t="50023" x="3589338" y="5867400"/>
          <p14:tracePt t="50039" x="3455988" y="5911850"/>
          <p14:tracePt t="50056" x="3303588" y="5983288"/>
          <p14:tracePt t="50073" x="3197225" y="6027738"/>
          <p14:tracePt t="50090" x="3108325" y="6072188"/>
          <p14:tracePt t="50106" x="2955925" y="6126163"/>
          <p14:tracePt t="50123" x="2894013" y="6161088"/>
          <p14:tracePt t="50140" x="2840038" y="6197600"/>
          <p14:tracePt t="50157" x="2751138" y="6276975"/>
          <p14:tracePt t="50173" x="2697163" y="6330950"/>
          <p14:tracePt t="50190" x="2670175" y="6375400"/>
          <p14:tracePt t="50207" x="2652713" y="6402388"/>
          <p14:tracePt t="50224" x="2625725" y="6465888"/>
          <p14:tracePt t="50241" x="2625725" y="6483350"/>
          <p14:tracePt t="50257" x="2608263" y="6500813"/>
          <p14:tracePt t="50274" x="2608263" y="6518275"/>
          <p14:tracePt t="50290" x="2598738" y="6545263"/>
          <p14:tracePt t="50308" x="2589213" y="6554788"/>
          <p14:tracePt t="50341" x="2589213" y="6562725"/>
          <p14:tracePt t="50358" x="2581275" y="6562725"/>
          <p14:tracePt t="50423" x="2581275" y="6554788"/>
          <p14:tracePt t="50437" x="2581275" y="6545263"/>
          <p14:tracePt t="50451" x="2581275" y="6527800"/>
          <p14:tracePt t="50464" x="2581275" y="6518275"/>
          <p14:tracePt t="50477" x="2581275" y="6510338"/>
          <p14:tracePt t="50492" x="2589213" y="6500813"/>
          <p14:tracePt t="50509" x="2598738" y="6500813"/>
          <p14:tracePt t="50526" x="2598738" y="6491288"/>
          <p14:tracePt t="50542" x="2616200" y="6483350"/>
          <p14:tracePt t="50559" x="2625725" y="6465888"/>
          <p14:tracePt t="50593" x="2633663" y="6465888"/>
          <p14:tracePt t="50609" x="2652713" y="6456363"/>
          <p14:tracePt t="50626" x="2660650" y="6446838"/>
          <p14:tracePt t="50643" x="2679700" y="6438900"/>
          <p14:tracePt t="50660" x="2714625" y="6429375"/>
          <p14:tracePt t="50677" x="2822575" y="6384925"/>
          <p14:tracePt t="50693" x="2840038" y="6375400"/>
          <p14:tracePt t="50710" x="2847975" y="6375400"/>
          <p14:tracePt t="50727" x="2857500" y="6375400"/>
          <p14:tracePt t="50760" x="2867025" y="6367463"/>
          <p14:tracePt t="50777" x="2874963" y="6367463"/>
          <p14:tracePt t="50794" x="2884488" y="6357938"/>
          <p14:tracePt t="50811" x="2901950" y="6348413"/>
          <p14:tracePt t="50828" x="2919413" y="6340475"/>
          <p14:tracePt t="50844" x="2928938" y="6323013"/>
          <p14:tracePt t="50861" x="2946400" y="6303963"/>
          <p14:tracePt t="50878" x="2955925" y="6303963"/>
          <p14:tracePt t="50911" x="2965450" y="6303963"/>
          <p14:tracePt t="50928" x="2965450" y="6296025"/>
          <p14:tracePt t="50969" x="2973388" y="6296025"/>
          <p14:tracePt t="51645" x="2965450" y="6296025"/>
          <p14:tracePt t="51658" x="2955925" y="6296025"/>
          <p14:tracePt t="51897" x="2901950" y="6296025"/>
          <p14:tracePt t="51910" x="2857500" y="6296025"/>
          <p14:tracePt t="51924" x="2822575" y="6286500"/>
          <p14:tracePt t="51937" x="2776538" y="6276975"/>
          <p14:tracePt t="51951" x="2768600" y="6276975"/>
          <p14:tracePt t="51968" x="2759075" y="6276975"/>
          <p14:tracePt t="52044" x="2776538" y="6276975"/>
          <p14:tracePt t="52056" x="2795588" y="6286500"/>
          <p14:tracePt t="52069" x="2822575" y="6286500"/>
          <p14:tracePt t="52083" x="2840038" y="6303963"/>
          <p14:tracePt t="52096" x="2857500" y="6313488"/>
          <p14:tracePt t="52110" x="2884488" y="6323013"/>
          <p14:tracePt t="52123" x="2901950" y="6330950"/>
          <p14:tracePt t="52135" x="2919413" y="6340475"/>
          <p14:tracePt t="52152" x="2965450" y="6357938"/>
          <p14:tracePt t="52169" x="3062288" y="6402388"/>
          <p14:tracePt t="52185" x="3446463" y="6465888"/>
          <p14:tracePt t="52202" x="4340225" y="6554788"/>
          <p14:tracePt t="52219" x="4795838" y="6554788"/>
          <p14:tracePt t="52236" x="5259388" y="6554788"/>
          <p14:tracePt t="52253" x="5643563" y="6545263"/>
          <p14:tracePt t="52269" x="6269038" y="6491288"/>
          <p14:tracePt t="52286" x="6394450" y="6456363"/>
          <p14:tracePt t="52303" x="6446838" y="6411913"/>
          <p14:tracePt t="52320" x="6473825" y="6340475"/>
          <p14:tracePt t="52482" x="6483350" y="6340475"/>
          <p14:tracePt t="52494" x="6510338" y="6330950"/>
          <p14:tracePt t="52508" x="6554788" y="6313488"/>
          <p14:tracePt t="52522" x="6616700" y="6296025"/>
          <p14:tracePt t="52538" x="6688138" y="6269038"/>
          <p14:tracePt t="52555" x="6742113" y="6242050"/>
          <p14:tracePt t="52572" x="6751638" y="6224588"/>
          <p14:tracePt t="52588" x="6751638" y="6205538"/>
          <p14:tracePt t="52605" x="6705600" y="6188075"/>
          <p14:tracePt t="52622" x="6643688" y="6180138"/>
          <p14:tracePt t="52639" x="6572250" y="6161088"/>
          <p14:tracePt t="52655" x="6411913" y="6099175"/>
          <p14:tracePt t="52672" x="6313488" y="6045200"/>
          <p14:tracePt t="52689" x="6215063" y="6000750"/>
          <p14:tracePt t="52706" x="5965825" y="5894388"/>
          <p14:tracePt t="52723" x="5884863" y="5867400"/>
          <p14:tracePt t="52739" x="5813425" y="5848350"/>
          <p14:tracePt t="52756" x="5759450" y="5830888"/>
          <p14:tracePt t="52773" x="5688013" y="5813425"/>
          <p14:tracePt t="52790" x="5680075" y="5813425"/>
          <p14:tracePt t="52806" x="5661025" y="5813425"/>
          <p14:tracePt t="52840" x="5661025" y="5822950"/>
          <p14:tracePt t="52853" x="5653088" y="5840413"/>
          <p14:tracePt t="52867" x="5643563" y="5867400"/>
          <p14:tracePt t="52881" x="5616575" y="5902325"/>
          <p14:tracePt t="52895" x="5608638" y="5929313"/>
          <p14:tracePt t="52909" x="5572125" y="5956300"/>
          <p14:tracePt t="52923" x="5545138" y="5973763"/>
          <p14:tracePt t="52940" x="5537200" y="5973763"/>
          <p14:tracePt t="52957" x="5527675" y="5973763"/>
          <p14:tracePt t="52974" x="5518150" y="5973763"/>
          <p14:tracePt t="52990" x="5518150" y="5983288"/>
          <p14:tracePt t="53258" x="5456238" y="5983288"/>
          <p14:tracePt t="53272" x="5375275" y="5983288"/>
          <p14:tracePt t="53286" x="5303838" y="5983288"/>
          <p14:tracePt t="53300" x="5241925" y="5973763"/>
          <p14:tracePt t="53314" x="5187950" y="5965825"/>
          <p14:tracePt t="53328" x="5153025" y="5946775"/>
          <p14:tracePt t="53343" x="5099050" y="5919788"/>
          <p14:tracePt t="53360" x="5062538" y="5902325"/>
          <p14:tracePt t="53376" x="5037138" y="5894388"/>
          <p14:tracePt t="53393" x="5010150" y="5875338"/>
          <p14:tracePt t="53410" x="4929188" y="5848350"/>
          <p14:tracePt t="53427" x="4884738" y="5848350"/>
          <p14:tracePt t="53444" x="4795838" y="5840413"/>
          <p14:tracePt t="53460" x="4714875" y="5830888"/>
          <p14:tracePt t="53477" x="4643438" y="5822950"/>
          <p14:tracePt t="53494" x="4518025" y="5822950"/>
          <p14:tracePt t="53511" x="4473575" y="5822950"/>
          <p14:tracePt t="53527" x="4384675" y="5822950"/>
          <p14:tracePt t="53544" x="4313238" y="5822950"/>
          <p14:tracePt t="53561" x="4241800" y="5822950"/>
          <p14:tracePt t="53578" x="4133850" y="5830888"/>
          <p14:tracePt t="53595" x="4081463" y="5848350"/>
          <p14:tracePt t="53611" x="3973513" y="5884863"/>
          <p14:tracePt t="53628" x="3875088" y="5929313"/>
          <p14:tracePt t="53645" x="3786188" y="5965825"/>
          <p14:tracePt t="53662" x="3652838" y="6054725"/>
          <p14:tracePt t="53678" x="3616325" y="6062663"/>
          <p14:tracePt t="53695" x="3571875" y="6072188"/>
          <p14:tracePt t="53712" x="3562350" y="6072188"/>
          <p14:tracePt t="53729" x="3554413" y="6072188"/>
          <p14:tracePt t="53788" x="3581400" y="6062663"/>
          <p14:tracePt t="53802" x="3608388" y="6054725"/>
          <p14:tracePt t="53816" x="3670300" y="6045200"/>
          <p14:tracePt t="53830" x="3741738" y="6045200"/>
          <p14:tracePt t="53844" x="3840163" y="6045200"/>
          <p14:tracePt t="53858" x="3938588" y="6054725"/>
          <p14:tracePt t="53872" x="4197350" y="6099175"/>
          <p14:tracePt t="53886" x="4384675" y="6143625"/>
          <p14:tracePt t="53899" x="4500563" y="6161088"/>
          <p14:tracePt t="53913" x="4608513" y="6161088"/>
          <p14:tracePt t="53929" x="4687888" y="6161088"/>
          <p14:tracePt t="53946" x="4776788" y="6161088"/>
          <p14:tracePt t="53963" x="4857750" y="6161088"/>
          <p14:tracePt t="53980" x="4894263" y="6161088"/>
          <p14:tracePt t="53997" x="4911725" y="6161088"/>
          <p14:tracePt t="54024" x="4911725" y="6170613"/>
          <p14:tracePt t="54038" x="4857750" y="6215063"/>
          <p14:tracePt t="54052" x="4840288" y="6242050"/>
          <p14:tracePt t="54066" x="4813300" y="6276975"/>
          <p14:tracePt t="54080" x="4803775" y="6286500"/>
          <p14:tracePt t="54097" x="4803775" y="6296025"/>
          <p14:tracePt t="54114" x="4803775" y="6313488"/>
          <p14:tracePt t="54131" x="4803775" y="6323013"/>
          <p14:tracePt t="54147" x="4803775" y="6330950"/>
          <p14:tracePt t="54164" x="4813300" y="6340475"/>
          <p14:tracePt t="54181" x="4822825" y="6340475"/>
          <p14:tracePt t="54198" x="4840288" y="6340475"/>
          <p14:tracePt t="54215" x="4848225" y="6340475"/>
          <p14:tracePt t="54231" x="4875213" y="6330950"/>
          <p14:tracePt t="54248" x="4884738" y="6313488"/>
          <p14:tracePt t="54265" x="4894263" y="6313488"/>
          <p14:tracePt t="54282" x="4894263" y="6303963"/>
          <p14:tracePt t="54318" x="4894263" y="6296025"/>
          <p14:tracePt t="54332" x="4894263" y="6286500"/>
          <p14:tracePt t="54345" x="4867275" y="62595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12" y="764704"/>
            <a:ext cx="6912768" cy="944745"/>
          </a:xfrm>
          <a:prstGeom prst="rect">
            <a:avLst/>
          </a:prstGeom>
        </p:spPr>
        <p:txBody>
          <a:bodyPr vert="horz" wrap="square" lIns="0" tIns="204088" rIns="0" bIns="0" rtlCol="0">
            <a:spAutoFit/>
          </a:bodyPr>
          <a:lstStyle/>
          <a:p>
            <a:pPr marL="2869565" marR="5080" indent="-2651125" algn="l">
              <a:lnSpc>
                <a:spcPct val="100000"/>
              </a:lnSpc>
              <a:spcBef>
                <a:spcPts val="95"/>
              </a:spcBef>
            </a:pPr>
            <a:r>
              <a:rPr sz="2400" i="0" spc="-5" dirty="0">
                <a:solidFill>
                  <a:srgbClr val="FF0000"/>
                </a:solidFill>
                <a:latin typeface="Calibri"/>
                <a:cs typeface="Calibri"/>
              </a:rPr>
              <a:t>INTERNET</a:t>
            </a:r>
            <a:r>
              <a:rPr sz="2400" i="0" spc="-5" dirty="0">
                <a:latin typeface="Calibri"/>
                <a:cs typeface="Calibri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A global mesh of 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interconnected networks  (internetworks)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560" y="2194846"/>
            <a:ext cx="7654379" cy="4440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4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8"/>
    </mc:Choice>
    <mc:Fallback>
      <p:transition spd="slow" advTm="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6" x="5724525" y="5965825"/>
          <p14:tracePt t="670" x="5438775" y="5956300"/>
          <p14:tracePt t="683" x="4902200" y="5938838"/>
          <p14:tracePt t="697" x="4394200" y="5902325"/>
          <p14:tracePt t="711" x="3902075" y="5848350"/>
          <p14:tracePt t="727" x="3429000" y="5776913"/>
          <p14:tracePt t="744" x="2714625" y="5643563"/>
          <p14:tracePt t="760" x="2214563" y="5554663"/>
          <p14:tracePt t="777" x="1785938" y="5473700"/>
          <p14:tracePt t="794" x="1214438" y="5348288"/>
          <p14:tracePt t="811" x="1036638" y="5276850"/>
          <p14:tracePt t="828" x="893763" y="5187950"/>
          <p14:tracePt t="844" x="723900" y="5027613"/>
          <p14:tracePt t="861" x="625475" y="4902200"/>
          <p14:tracePt t="878" x="509588" y="4724400"/>
          <p14:tracePt t="895" x="473075" y="4633913"/>
          <p14:tracePt t="912" x="446088" y="4562475"/>
          <p14:tracePt t="929" x="411163" y="4483100"/>
          <p14:tracePt t="945" x="384175" y="4429125"/>
          <p14:tracePt t="962" x="357188" y="4384675"/>
          <p14:tracePt t="979" x="357188" y="4367213"/>
          <p14:tracePt t="996" x="357188" y="4357688"/>
          <p14:tracePt t="1012" x="366713" y="4357688"/>
          <p14:tracePt t="1029" x="384175" y="4357688"/>
          <p14:tracePt t="1046" x="438150" y="4357688"/>
          <p14:tracePt t="1063" x="455613" y="4357688"/>
          <p14:tracePt t="1079" x="490538" y="4367213"/>
          <p14:tracePt t="1096" x="615950" y="4367213"/>
          <p14:tracePt t="1100" x="750888" y="4367213"/>
          <p14:tracePt t="1130" x="955675" y="4357688"/>
          <p14:tracePt t="1147" x="1027113" y="4357688"/>
          <p14:tracePt t="1163" x="1089025" y="4357688"/>
          <p14:tracePt t="1180" x="1133475" y="4357688"/>
          <p14:tracePt t="1197" x="1179513" y="4375150"/>
          <p14:tracePt t="1214" x="1204913" y="4438650"/>
          <p14:tracePt t="1230" x="1214438" y="4465638"/>
          <p14:tracePt t="1247" x="1214438" y="4483100"/>
          <p14:tracePt t="1264" x="1214438" y="4500563"/>
          <p14:tracePt t="1281" x="1204913" y="4545013"/>
          <p14:tracePt t="1298" x="1204913" y="4554538"/>
          <p14:tracePt t="1314" x="1196975" y="4562475"/>
          <p14:tracePt t="1348" x="1179513" y="4572000"/>
          <p14:tracePt t="1466" x="1179513" y="4581525"/>
          <p14:tracePt t="1479" x="1179513" y="4589463"/>
          <p14:tracePt t="1665" x="1179513" y="4581525"/>
          <p14:tracePt t="1678" x="1187450" y="4581525"/>
          <p14:tracePt t="1705" x="1187450" y="4572000"/>
          <p14:tracePt t="1731" x="1196975" y="4572000"/>
          <p14:tracePt t="1771" x="1204913" y="4562475"/>
          <p14:tracePt t="1811" x="1214438" y="4562475"/>
          <p14:tracePt t="1876" x="1223963" y="4562475"/>
          <p14:tracePt t="1996" x="1223963" y="4554538"/>
          <p14:tracePt t="2010" x="1223963" y="4545013"/>
          <p14:tracePt t="2036" x="1223963" y="4537075"/>
          <p14:tracePt t="2050" x="1223963" y="4518025"/>
          <p14:tracePt t="2076" x="1223963" y="4510088"/>
          <p14:tracePt t="2103" x="1223963" y="4500563"/>
          <p14:tracePt t="2142" x="1223963" y="4491038"/>
          <p14:tracePt t="2195" x="1241425" y="4465638"/>
          <p14:tracePt t="2209" x="1250950" y="4429125"/>
          <p14:tracePt t="2222" x="1268413" y="4384675"/>
          <p14:tracePt t="2235" x="1295400" y="4340225"/>
          <p14:tracePt t="2247" x="1312863" y="4303713"/>
          <p14:tracePt t="2263" x="1330325" y="4286250"/>
          <p14:tracePt t="2275" x="1347788" y="4259263"/>
          <p14:tracePt t="2289" x="1357313" y="4251325"/>
          <p14:tracePt t="2304" x="1366838" y="4241800"/>
          <p14:tracePt t="2329" x="1366838" y="4232275"/>
          <p14:tracePt t="2381" x="1366838" y="4241800"/>
          <p14:tracePt t="2421" x="1366838" y="4251325"/>
          <p14:tracePt t="2434" x="1366838" y="4259263"/>
          <p14:tracePt t="2461" x="1366838" y="4268788"/>
          <p14:tracePt t="2474" x="1366838" y="4276725"/>
          <p14:tracePt t="2488" x="1357313" y="4276725"/>
          <p14:tracePt t="2607" x="1347788" y="4276725"/>
          <p14:tracePt t="2659" x="1339850" y="4276725"/>
          <p14:tracePt t="2673" x="1330325" y="4286250"/>
          <p14:tracePt t="2687" x="1330325" y="4313238"/>
          <p14:tracePt t="2699" x="1330325" y="4322763"/>
          <p14:tracePt t="2712" x="1322388" y="4330700"/>
          <p14:tracePt t="2727" x="1322388" y="4340225"/>
          <p14:tracePt t="2740" x="1322388" y="4348163"/>
          <p14:tracePt t="2756" x="1322388" y="4357688"/>
          <p14:tracePt t="2779" x="1322388" y="4367213"/>
          <p14:tracePt t="2819" x="1322388" y="4375150"/>
          <p14:tracePt t="2832" x="1322388" y="4384675"/>
          <p14:tracePt t="2846" x="1322388" y="4394200"/>
          <p14:tracePt t="2858" x="1322388" y="4402138"/>
          <p14:tracePt t="2874" x="1322388" y="4411663"/>
          <p14:tracePt t="2890" x="1322388" y="4419600"/>
          <p14:tracePt t="2907" x="1322388" y="4429125"/>
          <p14:tracePt t="2924" x="1322388" y="4456113"/>
          <p14:tracePt t="2941" x="1322388" y="4473575"/>
          <p14:tracePt t="2958" x="1322388" y="4483100"/>
          <p14:tracePt t="2974" x="1322388" y="4491038"/>
          <p14:tracePt t="2991" x="1322388" y="4510088"/>
          <p14:tracePt t="3008" x="1322388" y="4518025"/>
          <p14:tracePt t="3097" x="1322388" y="4510088"/>
          <p14:tracePt t="3110" x="1322388" y="4500563"/>
          <p14:tracePt t="3124" x="1322388" y="4473575"/>
          <p14:tracePt t="3137" x="1322388" y="4438650"/>
          <p14:tracePt t="3150" x="1322388" y="4402138"/>
          <p14:tracePt t="3165" x="1322388" y="4375150"/>
          <p14:tracePt t="3177" x="1330325" y="4340225"/>
          <p14:tracePt t="3192" x="1330325" y="4313238"/>
          <p14:tracePt t="3209" x="1330325" y="4268788"/>
          <p14:tracePt t="3226" x="1347788" y="4241800"/>
          <p14:tracePt t="3242" x="1366838" y="4187825"/>
          <p14:tracePt t="3260" x="1366838" y="4179888"/>
          <p14:tracePt t="3276" x="1366838" y="4170363"/>
          <p14:tracePt t="3328" x="1374775" y="4170363"/>
          <p14:tracePt t="3355" x="1374775" y="4187825"/>
          <p14:tracePt t="3368" x="1374775" y="4224338"/>
          <p14:tracePt t="3380" x="1374775" y="4251325"/>
          <p14:tracePt t="3394" x="1374775" y="4268788"/>
          <p14:tracePt t="3410" x="1374775" y="4286250"/>
          <p14:tracePt t="3427" x="1374775" y="4295775"/>
          <p14:tracePt t="3444" x="1374775" y="4313238"/>
          <p14:tracePt t="3460" x="1374775" y="4330700"/>
          <p14:tracePt t="3477" x="1374775" y="4348163"/>
          <p14:tracePt t="3511" x="1374775" y="4357688"/>
          <p14:tracePt t="3527" x="1366838" y="4367213"/>
          <p14:tracePt t="3544" x="1357313" y="4367213"/>
          <p14:tracePt t="3561" x="1347788" y="4367213"/>
          <p14:tracePt t="3578" x="1347788" y="4375150"/>
          <p14:tracePt t="3594" x="1347788" y="4384675"/>
          <p14:tracePt t="3633" x="1347788" y="4394200"/>
          <p14:tracePt t="3685" x="1347788" y="4402138"/>
          <p14:tracePt t="3845" x="1347788" y="4394200"/>
          <p14:tracePt t="3858" x="1347788" y="4384675"/>
          <p14:tracePt t="3885" x="1347788" y="4375150"/>
          <p14:tracePt t="3952" x="1347788" y="4384675"/>
          <p14:tracePt t="3964" x="1347788" y="4394200"/>
          <p14:tracePt t="3978" x="1347788" y="4419600"/>
          <p14:tracePt t="3992" x="1347788" y="4446588"/>
          <p14:tracePt t="4004" x="1347788" y="4491038"/>
          <p14:tracePt t="4018" x="1347788" y="4518025"/>
          <p14:tracePt t="4032" x="1347788" y="4527550"/>
          <p14:tracePt t="4048" x="1347788" y="4545013"/>
          <p14:tracePt t="4097" x="1347788" y="4537075"/>
          <p14:tracePt t="4111" x="1347788" y="4518025"/>
          <p14:tracePt t="4124" x="1347788" y="4483100"/>
          <p14:tracePt t="4137" x="1347788" y="4456113"/>
          <p14:tracePt t="4151" x="1347788" y="4411663"/>
          <p14:tracePt t="4165" x="1347788" y="4384675"/>
          <p14:tracePt t="4182" x="1347788" y="4375150"/>
          <p14:tracePt t="4198" x="1347788" y="4367213"/>
          <p14:tracePt t="4272" x="1357313" y="4375150"/>
          <p14:tracePt t="4298" x="1366838" y="4384675"/>
          <p14:tracePt t="4312" x="1374775" y="4384675"/>
          <p14:tracePt t="4324" x="1384300" y="4384675"/>
          <p14:tracePt t="4338" x="1393825" y="4384675"/>
          <p14:tracePt t="4352" x="1401763" y="4384675"/>
          <p14:tracePt t="4366" x="1419225" y="4367213"/>
          <p14:tracePt t="4383" x="1428750" y="4348163"/>
          <p14:tracePt t="4400" x="1428750" y="4340225"/>
          <p14:tracePt t="4417" x="1455738" y="4322763"/>
          <p14:tracePt t="4433" x="1473200" y="4303713"/>
          <p14:tracePt t="4450" x="1482725" y="4286250"/>
          <p14:tracePt t="4467" x="1490663" y="4276725"/>
          <p14:tracePt t="4484" x="1490663" y="4268788"/>
          <p14:tracePt t="4500" x="1500188" y="4259263"/>
          <p14:tracePt t="4517" x="1500188" y="4251325"/>
          <p14:tracePt t="4534" x="1500188" y="4241800"/>
          <p14:tracePt t="4551" x="1509713" y="4224338"/>
          <p14:tracePt t="4568" x="1509713" y="4214813"/>
          <p14:tracePt t="4643" x="1517650" y="4205288"/>
          <p14:tracePt t="4670" x="1517650" y="4197350"/>
          <p14:tracePt t="4683" x="1527175" y="4197350"/>
          <p14:tracePt t="4696" x="1527175" y="4187825"/>
          <p14:tracePt t="4750" x="1517650" y="4197350"/>
          <p14:tracePt t="4762" x="1509713" y="4224338"/>
          <p14:tracePt t="4775" x="1490663" y="4251325"/>
          <p14:tracePt t="4790" x="1473200" y="4276725"/>
          <p14:tracePt t="4802" x="1446213" y="4340225"/>
          <p14:tracePt t="4819" x="1411288" y="4429125"/>
          <p14:tracePt t="4836" x="1384300" y="4518025"/>
          <p14:tracePt t="4853" x="1357313" y="4589463"/>
          <p14:tracePt t="4869" x="1339850" y="4643438"/>
          <p14:tracePt t="4886" x="1339850" y="4652963"/>
          <p14:tracePt t="4903" x="1339850" y="4643438"/>
          <p14:tracePt t="4920" x="1374775" y="4608513"/>
          <p14:tracePt t="4937" x="1446213" y="4562475"/>
          <p14:tracePt t="4953" x="1544638" y="4510088"/>
          <p14:tracePt t="4970" x="1633538" y="4438650"/>
          <p14:tracePt t="4987" x="1741488" y="4313238"/>
          <p14:tracePt t="5004" x="1768475" y="4259263"/>
          <p14:tracePt t="5020" x="1768475" y="4241800"/>
          <p14:tracePt t="5037" x="1768475" y="4232275"/>
          <p14:tracePt t="5054" x="1741488" y="4232275"/>
          <p14:tracePt t="5071" x="1704975" y="4251325"/>
          <p14:tracePt t="5087" x="1660525" y="4286250"/>
          <p14:tracePt t="5104" x="1616075" y="4340225"/>
          <p14:tracePt t="5121" x="1500188" y="4500563"/>
          <p14:tracePt t="5138" x="1438275" y="4562475"/>
          <p14:tracePt t="5154" x="1411288" y="4608513"/>
          <p14:tracePt t="5171" x="1393825" y="4633913"/>
          <p14:tracePt t="5213" x="1393825" y="4625975"/>
          <p14:tracePt t="5227" x="1411288" y="4598988"/>
          <p14:tracePt t="5239" x="1446213" y="4554538"/>
          <p14:tracePt t="5255" x="1482725" y="4500563"/>
          <p14:tracePt t="5272" x="1616075" y="4313238"/>
          <p14:tracePt t="5289" x="1768475" y="4071938"/>
          <p14:tracePt t="5305" x="1884363" y="3867150"/>
          <p14:tracePt t="5322" x="1893888" y="3830638"/>
          <p14:tracePt t="5339" x="1893888" y="3822700"/>
          <p14:tracePt t="5356" x="1893888" y="3813175"/>
          <p14:tracePt t="5373" x="1839913" y="3857625"/>
          <p14:tracePt t="5389" x="1768475" y="3946525"/>
          <p14:tracePt t="5406" x="1731963" y="4010025"/>
          <p14:tracePt t="5423" x="1724025" y="4062413"/>
          <p14:tracePt t="5440" x="1714500" y="4125913"/>
          <p14:tracePt t="5456" x="1714500" y="4143375"/>
          <p14:tracePt t="5473" x="1714500" y="4152900"/>
          <p14:tracePt t="5490" x="1714500" y="4170363"/>
          <p14:tracePt t="5531" x="1704975" y="4170363"/>
          <p14:tracePt t="5756" x="1704975" y="4179888"/>
          <p14:tracePt t="5784" x="1704975" y="4205288"/>
          <p14:tracePt t="5797" x="1704975" y="4232275"/>
          <p14:tracePt t="5810" x="1704975" y="4251325"/>
          <p14:tracePt t="5823" x="1697038" y="4268788"/>
          <p14:tracePt t="5836" x="1697038" y="4276725"/>
          <p14:tracePt t="5849" x="1687513" y="4276725"/>
          <p14:tracePt t="5864" x="1687513" y="4286250"/>
          <p14:tracePt t="5969" x="1687513" y="4295775"/>
          <p14:tracePt t="6048" x="1687513" y="4303713"/>
          <p14:tracePt t="6088" x="1687513" y="4313238"/>
          <p14:tracePt t="6142" x="1679575" y="4313238"/>
          <p14:tracePt t="6154" x="1679575" y="4322763"/>
          <p14:tracePt t="6221" x="1670050" y="4322763"/>
          <p14:tracePt t="6261" x="1660525" y="4313238"/>
          <p14:tracePt t="6287" x="1660525" y="4303713"/>
          <p14:tracePt t="6301" x="1652588" y="4303713"/>
          <p14:tracePt t="6313" x="1652588" y="4295775"/>
          <p14:tracePt t="6327" x="1652588" y="4286250"/>
          <p14:tracePt t="6340" x="1643063" y="4286250"/>
          <p14:tracePt t="6367" x="1643063" y="4276725"/>
          <p14:tracePt t="6672" x="1652588" y="42767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2007" y="605162"/>
            <a:ext cx="57245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i="0" spc="-10" dirty="0">
                <a:latin typeface="Calibri"/>
                <a:cs typeface="Calibri"/>
              </a:rPr>
              <a:t>Network</a:t>
            </a:r>
            <a:r>
              <a:rPr sz="4400" b="1" i="0" spc="-75" dirty="0">
                <a:latin typeface="Calibri"/>
                <a:cs typeface="Calibri"/>
              </a:rPr>
              <a:t> </a:t>
            </a:r>
            <a:r>
              <a:rPr sz="4400" b="1" i="0" spc="-20" dirty="0">
                <a:latin typeface="Calibri"/>
                <a:cs typeface="Calibri"/>
              </a:rPr>
              <a:t>Representation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2007" y="2084486"/>
            <a:ext cx="7250473" cy="4747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4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7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08"/>
    </mc:Choice>
    <mc:Fallback>
      <p:transition spd="slow" advTm="14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1" x="1670050" y="4313238"/>
          <p14:tracePt t="1042" x="1704975" y="4375150"/>
          <p14:tracePt t="1056" x="1768475" y="4446588"/>
          <p14:tracePt t="1069" x="1830388" y="4527550"/>
          <p14:tracePt t="1082" x="1911350" y="4616450"/>
          <p14:tracePt t="1097" x="2071688" y="4776788"/>
          <p14:tracePt t="1109" x="2251075" y="4911725"/>
          <p14:tracePt t="1125" x="2482850" y="5037138"/>
          <p14:tracePt t="1142" x="2732088" y="5116513"/>
          <p14:tracePt t="1159" x="3044825" y="5232400"/>
          <p14:tracePt t="1176" x="3687763" y="5473700"/>
          <p14:tracePt t="1193" x="3990975" y="5599113"/>
          <p14:tracePt t="1210" x="4259263" y="5688013"/>
          <p14:tracePt t="1227" x="4803775" y="5867400"/>
          <p14:tracePt t="1243" x="4911725" y="5911850"/>
          <p14:tracePt t="1260" x="4983163" y="5919788"/>
          <p14:tracePt t="1276" x="5018088" y="5919788"/>
          <p14:tracePt t="1294" x="5045075" y="5894388"/>
          <p14:tracePt t="1310" x="5054600" y="5884863"/>
          <p14:tracePt t="1327" x="5062538" y="5875338"/>
          <p14:tracePt t="1360" x="5062538" y="5857875"/>
          <p14:tracePt t="1377" x="5062538" y="5840413"/>
          <p14:tracePt t="1394" x="5062538" y="5830888"/>
          <p14:tracePt t="1427" x="5072063" y="5822950"/>
          <p14:tracePt t="1445" x="5170488" y="5822950"/>
          <p14:tracePt t="1461" x="5251450" y="5822950"/>
          <p14:tracePt t="1478" x="5330825" y="5822950"/>
          <p14:tracePt t="1494" x="5419725" y="5822950"/>
          <p14:tracePt t="1511" x="5491163" y="5822950"/>
          <p14:tracePt t="1528" x="5724525" y="5884863"/>
          <p14:tracePt t="1545" x="5795963" y="5911850"/>
          <p14:tracePt t="1562" x="5857875" y="5946775"/>
          <p14:tracePt t="1578" x="5911850" y="5983288"/>
          <p14:tracePt t="1595" x="5946775" y="6010275"/>
          <p14:tracePt t="1612" x="5991225" y="6037263"/>
          <p14:tracePt t="1629" x="6000750" y="6045200"/>
          <p14:tracePt t="1669" x="5983288" y="6045200"/>
          <p14:tracePt t="1794" x="5983288" y="6062663"/>
          <p14:tracePt t="1808" x="5973763" y="6081713"/>
          <p14:tracePt t="1822" x="5973763" y="6116638"/>
          <p14:tracePt t="1836" x="5973763" y="6153150"/>
          <p14:tracePt t="1850" x="5973763" y="6188075"/>
          <p14:tracePt t="1864" x="5973763" y="6259513"/>
          <p14:tracePt t="1880" x="5973763" y="6340475"/>
          <p14:tracePt t="1897" x="5973763" y="6429375"/>
          <p14:tracePt t="1914" x="5973763" y="6491288"/>
          <p14:tracePt t="1930" x="5973763" y="6545263"/>
          <p14:tracePt t="1947" x="5973763" y="6653213"/>
          <p14:tracePt t="1964" x="5973763" y="6705600"/>
          <p14:tracePt t="1981" x="5973763" y="6742113"/>
          <p14:tracePt t="1998" x="5973763" y="6769100"/>
          <p14:tracePt t="2014" x="5965825" y="6796088"/>
          <p14:tracePt t="2031" x="5965825" y="6823075"/>
          <p14:tracePt t="2065" x="5965825" y="6831013"/>
          <p14:tracePt t="2128" x="5956300" y="6831013"/>
          <p14:tracePt t="2363" x="5956300" y="6823075"/>
          <p14:tracePt t="2404" x="5956300" y="6813550"/>
          <p14:tracePt t="2416" x="5956300" y="6804025"/>
          <p14:tracePt t="2456" x="5956300" y="6796088"/>
          <p14:tracePt t="2471" x="5965825" y="6796088"/>
          <p14:tracePt t="2483" x="5965825" y="6786563"/>
          <p14:tracePt t="2496" x="5973763" y="6786563"/>
          <p14:tracePt t="2510" x="5973763" y="6777038"/>
          <p14:tracePt t="2523" x="5991225" y="6769100"/>
          <p14:tracePt t="2536" x="6000750" y="6759575"/>
          <p14:tracePt t="2551" x="6018213" y="6751638"/>
          <p14:tracePt t="2568" x="6037263" y="6751638"/>
          <p14:tracePt t="2584" x="6045200" y="6742113"/>
          <p14:tracePt t="2601" x="6072188" y="6732588"/>
          <p14:tracePt t="2618" x="6081713" y="6724650"/>
          <p14:tracePt t="2635" x="6099175" y="6715125"/>
          <p14:tracePt t="2652" x="6108700" y="6705600"/>
          <p14:tracePt t="2668" x="6143625" y="6697663"/>
          <p14:tracePt t="2685" x="6153150" y="6688138"/>
          <p14:tracePt t="2702" x="6161088" y="6688138"/>
          <p14:tracePt t="2719" x="6170613" y="6688138"/>
          <p14:tracePt t="2735" x="6188075" y="6688138"/>
          <p14:tracePt t="2752" x="6197600" y="6688138"/>
          <p14:tracePt t="2769" x="6205538" y="6688138"/>
          <p14:tracePt t="2786" x="6215063" y="6688138"/>
          <p14:tracePt t="2868" x="6215063" y="6697663"/>
          <p14:tracePt t="3000" x="6205538" y="6697663"/>
          <p14:tracePt t="3199" x="6197600" y="6697663"/>
          <p14:tracePt t="3278" x="6188075" y="6697663"/>
          <p14:tracePt t="3374" x="6188075" y="6688138"/>
          <p14:tracePt t="3387" x="6180138" y="6688138"/>
          <p14:tracePt t="3467" x="6170613" y="6688138"/>
          <p14:tracePt t="3572" x="6170613" y="6680200"/>
          <p14:tracePt t="3639" x="6161088" y="6670675"/>
          <p14:tracePt t="3666" x="6161088" y="6661150"/>
          <p14:tracePt t="3692" x="6161088" y="6653213"/>
          <p14:tracePt t="3825" x="6161088" y="6643688"/>
          <p14:tracePt t="4713" x="6161088" y="6653213"/>
          <p14:tracePt t="4765" x="6161088" y="6661150"/>
          <p14:tracePt t="5111" x="6161088" y="6670675"/>
          <p14:tracePt t="9782" x="6170613" y="6670675"/>
          <p14:tracePt t="27150" x="6180138" y="6670675"/>
          <p14:tracePt t="29514" x="6188075" y="6670675"/>
          <p14:tracePt t="29527" x="6197600" y="6670675"/>
          <p14:tracePt t="29540" x="6197600" y="6661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36" y="1412776"/>
            <a:ext cx="7776864" cy="532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87"/>
    </mc:Choice>
    <mc:Fallback>
      <p:transition spd="slow" advTm="19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89" x="6205538" y="6661150"/>
          <p14:tracePt t="11704" x="6215063" y="6661150"/>
          <p14:tracePt t="11717" x="6224588" y="6661150"/>
          <p14:tracePt t="11731" x="6232525" y="6661150"/>
          <p14:tracePt t="11773" x="6205538" y="6661150"/>
          <p14:tracePt t="11787" x="6134100" y="6653213"/>
          <p14:tracePt t="11800" x="6027738" y="6634163"/>
          <p14:tracePt t="11814" x="5813425" y="6554788"/>
          <p14:tracePt t="11828" x="5537200" y="6429375"/>
          <p14:tracePt t="11842" x="5251450" y="6296025"/>
          <p14:tracePt t="11856" x="4776788" y="6037263"/>
          <p14:tracePt t="11871" x="4465638" y="5857875"/>
          <p14:tracePt t="11885" x="4232275" y="5741988"/>
          <p14:tracePt t="11900" x="4027488" y="5643563"/>
          <p14:tracePt t="11917" x="3875088" y="5581650"/>
          <p14:tracePt t="11934" x="3768725" y="5554663"/>
          <p14:tracePt t="11950" x="3697288" y="5554663"/>
          <p14:tracePt t="11984" x="3768725" y="5572125"/>
          <p14:tracePt t="12121" x="3705225" y="5581650"/>
          <p14:tracePt t="12135" x="3527425" y="5626100"/>
          <p14:tracePt t="12148" x="3081338" y="5715000"/>
          <p14:tracePt t="12162" x="2589213" y="5732463"/>
          <p14:tracePt t="12176" x="2071688" y="5670550"/>
          <p14:tracePt t="12190" x="1562100" y="5465763"/>
          <p14:tracePt t="12204" x="901700" y="4884738"/>
          <p14:tracePt t="12219" x="455613" y="4367213"/>
          <p14:tracePt t="12235" x="187325" y="3965575"/>
          <p14:tracePt t="12252" x="88900" y="3687763"/>
          <p14:tracePt t="12269" x="88900" y="3571875"/>
          <p14:tracePt t="12286" x="169863" y="3490913"/>
          <p14:tracePt t="12469" x="169863" y="3473450"/>
          <p14:tracePt t="12482" x="169863" y="3455988"/>
          <p14:tracePt t="12496" x="169863" y="3446463"/>
          <p14:tracePt t="12510" x="169863" y="3438525"/>
          <p14:tracePt t="12525" x="187325" y="3429000"/>
          <p14:tracePt t="12538" x="231775" y="3411538"/>
          <p14:tracePt t="12554" x="312738" y="3384550"/>
          <p14:tracePt t="12571" x="393700" y="3375025"/>
          <p14:tracePt t="12588" x="446088" y="3367088"/>
          <p14:tracePt t="12604" x="517525" y="3367088"/>
          <p14:tracePt t="12621" x="642938" y="3375025"/>
          <p14:tracePt t="12638" x="723900" y="3402013"/>
          <p14:tracePt t="12655" x="768350" y="3419475"/>
          <p14:tracePt t="12672" x="795338" y="3429000"/>
          <p14:tracePt t="12688" x="803275" y="3438525"/>
          <p14:tracePt t="12705" x="822325" y="3455988"/>
          <p14:tracePt t="12722" x="830263" y="3465513"/>
          <p14:tracePt t="12739" x="847725" y="3482975"/>
          <p14:tracePt t="12755" x="857250" y="3509963"/>
          <p14:tracePt t="12772" x="884238" y="3527425"/>
          <p14:tracePt t="12789" x="919163" y="3571875"/>
          <p14:tracePt t="12806" x="928688" y="3598863"/>
          <p14:tracePt t="12823" x="938213" y="3625850"/>
          <p14:tracePt t="12839" x="946150" y="3643313"/>
          <p14:tracePt t="12856" x="946150" y="3660775"/>
          <p14:tracePt t="12873" x="946150" y="3687763"/>
          <p14:tracePt t="12890" x="946150" y="3705225"/>
          <p14:tracePt t="12906" x="946150" y="3714750"/>
          <p14:tracePt t="12923" x="946150" y="3724275"/>
          <p14:tracePt t="12940" x="946150" y="3732213"/>
          <p14:tracePt t="12957" x="946150" y="3741738"/>
          <p14:tracePt t="13025" x="946150" y="3751263"/>
          <p14:tracePt t="13039" x="946150" y="3768725"/>
          <p14:tracePt t="13262" x="955675" y="3768725"/>
          <p14:tracePt t="13289" x="965200" y="3768725"/>
          <p14:tracePt t="13317" x="973138" y="3768725"/>
          <p14:tracePt t="13331" x="990600" y="3768725"/>
          <p14:tracePt t="13346" x="1017588" y="3768725"/>
          <p14:tracePt t="13359" x="1044575" y="3768725"/>
          <p14:tracePt t="13374" x="1071563" y="3759200"/>
          <p14:tracePt t="13388" x="1098550" y="3759200"/>
          <p14:tracePt t="13402" x="1125538" y="3751263"/>
          <p14:tracePt t="13415" x="1152525" y="3741738"/>
          <p14:tracePt t="13430" x="1223963" y="3724275"/>
          <p14:tracePt t="13444" x="1276350" y="3714750"/>
          <p14:tracePt t="13460" x="1312863" y="3714750"/>
          <p14:tracePt t="13476" x="1339850" y="3705225"/>
          <p14:tracePt t="13493" x="1357313" y="3697288"/>
          <p14:tracePt t="13510" x="1384300" y="3687763"/>
          <p14:tracePt t="13527" x="1411288" y="3679825"/>
          <p14:tracePt t="13544" x="1419225" y="3670300"/>
          <p14:tracePt t="13597" x="1419225" y="3660775"/>
          <p14:tracePt t="13638" x="1419225" y="3652838"/>
          <p14:tracePt t="13652" x="1419225" y="3643313"/>
          <p14:tracePt t="13680" x="1419225" y="3633788"/>
          <p14:tracePt t="13708" x="1411288" y="3625850"/>
          <p14:tracePt t="13736" x="1401763" y="3608388"/>
          <p14:tracePt t="13749" x="1393825" y="3608388"/>
          <p14:tracePt t="13763" x="1384300" y="3589338"/>
          <p14:tracePt t="13777" x="1357313" y="3554413"/>
          <p14:tracePt t="13791" x="1339850" y="3536950"/>
          <p14:tracePt t="13805" x="1330325" y="3517900"/>
          <p14:tracePt t="13819" x="1330325" y="3509963"/>
          <p14:tracePt t="13833" x="1312863" y="3490913"/>
          <p14:tracePt t="13847" x="1303338" y="3482975"/>
          <p14:tracePt t="13862" x="1285875" y="3455988"/>
          <p14:tracePt t="13879" x="1268413" y="3419475"/>
          <p14:tracePt t="13896" x="1268413" y="3394075"/>
          <p14:tracePt t="13912" x="1250950" y="3340100"/>
          <p14:tracePt t="13929" x="1223963" y="3241675"/>
          <p14:tracePt t="13946" x="1196975" y="3170238"/>
          <p14:tracePt t="13963" x="1169988" y="3098800"/>
          <p14:tracePt t="13980" x="1152525" y="3071813"/>
          <p14:tracePt t="13996" x="1133475" y="3054350"/>
          <p14:tracePt t="14013" x="1116013" y="3036888"/>
          <p14:tracePt t="14046" x="1108075" y="3036888"/>
          <p14:tracePt t="14084" x="1108075" y="3044825"/>
          <p14:tracePt t="14125" x="1108075" y="3054350"/>
          <p14:tracePt t="14139" x="1108075" y="3062288"/>
          <p14:tracePt t="14152" x="1108075" y="3071813"/>
          <p14:tracePt t="14180" x="1108075" y="3081338"/>
          <p14:tracePt t="14194" x="1108075" y="3089275"/>
          <p14:tracePt t="14208" x="1108075" y="3098800"/>
          <p14:tracePt t="14222" x="1108075" y="3108325"/>
          <p14:tracePt t="14236" x="1108075" y="3116263"/>
          <p14:tracePt t="14250" x="1108075" y="3125788"/>
          <p14:tracePt t="14264" x="1116013" y="3143250"/>
          <p14:tracePt t="14281" x="1125538" y="3170238"/>
          <p14:tracePt t="14298" x="1125538" y="3205163"/>
          <p14:tracePt t="14314" x="1133475" y="3241675"/>
          <p14:tracePt t="14331" x="1133475" y="3259138"/>
          <p14:tracePt t="14348" x="1143000" y="3303588"/>
          <p14:tracePt t="14365" x="1143000" y="3330575"/>
          <p14:tracePt t="14382" x="1143000" y="3348038"/>
          <p14:tracePt t="14399" x="1143000" y="3367088"/>
          <p14:tracePt t="14416" x="1143000" y="3411538"/>
          <p14:tracePt t="14432" x="1143000" y="3429000"/>
          <p14:tracePt t="14449" x="1143000" y="3438525"/>
          <p14:tracePt t="14466" x="1143000" y="3455988"/>
          <p14:tracePt t="14483" x="1143000" y="3473450"/>
          <p14:tracePt t="14486" x="1143000" y="3490913"/>
          <p14:tracePt t="14499" x="1143000" y="3509963"/>
          <p14:tracePt t="14516" x="1143000" y="3517900"/>
          <p14:tracePt t="14533" x="1143000" y="3527425"/>
          <p14:tracePt t="14555" x="1143000" y="3536950"/>
          <p14:tracePt t="14666" x="1143000" y="3500438"/>
          <p14:tracePt t="14680" x="1143000" y="3473450"/>
          <p14:tracePt t="14694" x="1143000" y="3438525"/>
          <p14:tracePt t="14708" x="1143000" y="3384550"/>
          <p14:tracePt t="14722" x="1143000" y="3348038"/>
          <p14:tracePt t="14736" x="1133475" y="3295650"/>
          <p14:tracePt t="14751" x="1116013" y="3205163"/>
          <p14:tracePt t="14768" x="1108075" y="3116263"/>
          <p14:tracePt t="14785" x="1089025" y="3054350"/>
          <p14:tracePt t="14801" x="1089025" y="3009900"/>
          <p14:tracePt t="14818" x="1081088" y="2955925"/>
          <p14:tracePt t="14835" x="1081088" y="2946400"/>
          <p14:tracePt t="14852" x="1081088" y="2938463"/>
          <p14:tracePt t="14868" x="1081088" y="2928938"/>
          <p14:tracePt t="14885" x="1071563" y="2928938"/>
          <p14:tracePt t="14902" x="1071563" y="2919413"/>
          <p14:tracePt t="14945" x="1071563" y="2911475"/>
          <p14:tracePt t="14959" x="1071563" y="2901950"/>
          <p14:tracePt t="14986" x="1071563" y="2894013"/>
          <p14:tracePt t="15014" x="1071563" y="2867025"/>
          <p14:tracePt t="15028" x="1071563" y="2847975"/>
          <p14:tracePt t="15042" x="1062038" y="2840038"/>
          <p14:tracePt t="15056" x="1054100" y="2822575"/>
          <p14:tracePt t="15083" x="1054100" y="2813050"/>
          <p14:tracePt t="15125" x="1054100" y="2830513"/>
          <p14:tracePt t="15293" x="1044575" y="2822575"/>
          <p14:tracePt t="15307" x="1044575" y="2795588"/>
          <p14:tracePt t="15320" x="1036638" y="2768600"/>
          <p14:tracePt t="15334" x="1027113" y="2705100"/>
          <p14:tracePt t="15349" x="1017588" y="2616200"/>
          <p14:tracePt t="15362" x="1017588" y="2465388"/>
          <p14:tracePt t="15376" x="1017588" y="2384425"/>
          <p14:tracePt t="15389" x="1017588" y="2322513"/>
          <p14:tracePt t="15405" x="1017588" y="2295525"/>
          <p14:tracePt t="15422" x="1017588" y="2286000"/>
          <p14:tracePt t="15548" x="1017588" y="2295525"/>
          <p14:tracePt t="15587" x="1017588" y="2303463"/>
          <p14:tracePt t="15601" x="1017588" y="2312988"/>
          <p14:tracePt t="15707" x="1017588" y="2322513"/>
          <p14:tracePt t="15760" x="1017588" y="2330450"/>
          <p14:tracePt t="15787" x="1017588" y="2339975"/>
          <p14:tracePt t="15800" x="1017588" y="2347913"/>
          <p14:tracePt t="15814" x="1017588" y="2357438"/>
          <p14:tracePt t="15826" x="1017588" y="2366963"/>
          <p14:tracePt t="15841" x="1017588" y="2401888"/>
          <p14:tracePt t="15857" x="1071563" y="2581275"/>
          <p14:tracePt t="15874" x="1143000" y="2867025"/>
          <p14:tracePt t="15891" x="1223963" y="3152775"/>
          <p14:tracePt t="15908" x="1312863" y="3500438"/>
          <p14:tracePt t="15925" x="1347788" y="3581400"/>
          <p14:tracePt t="15942" x="1347788" y="3625850"/>
          <p14:tracePt t="15958" x="1357313" y="3652838"/>
          <p14:tracePt t="15992" x="1357313" y="3625850"/>
          <p14:tracePt t="16316" x="1347788" y="3625850"/>
          <p14:tracePt t="16330" x="1339850" y="3625850"/>
          <p14:tracePt t="16345" x="1339850" y="3633788"/>
          <p14:tracePt t="16359" x="1322388" y="3633788"/>
          <p14:tracePt t="16372" x="1303338" y="3643313"/>
          <p14:tracePt t="16385" x="1268413" y="3660775"/>
          <p14:tracePt t="16399" x="1214438" y="3660775"/>
          <p14:tracePt t="16413" x="1160463" y="3660775"/>
          <p14:tracePt t="16428" x="1089025" y="3660775"/>
          <p14:tracePt t="16444" x="1027113" y="3660775"/>
          <p14:tracePt t="16461" x="973138" y="3660775"/>
          <p14:tracePt t="16478" x="874713" y="3643313"/>
          <p14:tracePt t="16495" x="847725" y="3625850"/>
          <p14:tracePt t="16512" x="839788" y="3625850"/>
          <p14:tracePt t="16529" x="830263" y="3608388"/>
          <p14:tracePt t="16545" x="830263" y="3598863"/>
          <p14:tracePt t="16562" x="830263" y="3589338"/>
          <p14:tracePt t="16579" x="839788" y="3581400"/>
          <p14:tracePt t="16596" x="884238" y="3571875"/>
          <p14:tracePt t="16612" x="901700" y="3562350"/>
          <p14:tracePt t="16629" x="938213" y="3562350"/>
          <p14:tracePt t="16646" x="982663" y="3562350"/>
          <p14:tracePt t="16663" x="1125538" y="3562350"/>
          <p14:tracePt t="16680" x="1196975" y="3562350"/>
          <p14:tracePt t="16696" x="1285875" y="3562350"/>
          <p14:tracePt t="16713" x="1374775" y="3562350"/>
          <p14:tracePt t="16730" x="1633538" y="3554413"/>
          <p14:tracePt t="16747" x="1741488" y="3554413"/>
          <p14:tracePt t="16763" x="1812925" y="3544888"/>
          <p14:tracePt t="16780" x="1874838" y="3544888"/>
          <p14:tracePt t="16797" x="1919288" y="3544888"/>
          <p14:tracePt t="16814" x="1928813" y="3544888"/>
          <p14:tracePt t="17009" x="1919288" y="3544888"/>
          <p14:tracePt t="17048" x="1911350" y="3544888"/>
          <p14:tracePt t="17061" x="1901825" y="3544888"/>
          <p14:tracePt t="17088" x="1893888" y="3544888"/>
          <p14:tracePt t="17114" x="1884363" y="3544888"/>
          <p14:tracePt t="17154" x="1874838" y="3536950"/>
          <p14:tracePt t="17181" x="1874838" y="3527425"/>
          <p14:tracePt t="17208" x="1874838" y="3517900"/>
          <p14:tracePt t="17221" x="1874838" y="3490913"/>
          <p14:tracePt t="17233" x="1874838" y="3455988"/>
          <p14:tracePt t="17247" x="1866900" y="3411538"/>
          <p14:tracePt t="17259" x="1857375" y="3367088"/>
          <p14:tracePt t="17273" x="1847850" y="3322638"/>
          <p14:tracePt t="17287" x="1839913" y="3268663"/>
          <p14:tracePt t="17299" x="1839913" y="3224213"/>
          <p14:tracePt t="17317" x="1839913" y="3170238"/>
          <p14:tracePt t="17334" x="1839913" y="3133725"/>
          <p14:tracePt t="17350" x="1839913" y="3098800"/>
          <p14:tracePt t="17367" x="1822450" y="3036888"/>
          <p14:tracePt t="17384" x="1822450" y="3000375"/>
          <p14:tracePt t="17401" x="1812925" y="2973388"/>
          <p14:tracePt t="17417" x="1812925" y="2938463"/>
          <p14:tracePt t="17434" x="1803400" y="2884488"/>
          <p14:tracePt t="17451" x="1795463" y="2867025"/>
          <p14:tracePt t="17467" x="1795463" y="2857500"/>
          <p14:tracePt t="17606" x="1768475" y="2822575"/>
          <p14:tracePt t="17618" x="1697038" y="2759075"/>
          <p14:tracePt t="17632" x="1633538" y="2652713"/>
          <p14:tracePt t="17646" x="1554163" y="2517775"/>
          <p14:tracePt t="17658" x="1482725" y="2419350"/>
          <p14:tracePt t="17672" x="1438275" y="2347913"/>
          <p14:tracePt t="17686" x="1393825" y="2303463"/>
          <p14:tracePt t="17702" x="1366838" y="2268538"/>
          <p14:tracePt t="17719" x="1347788" y="2259013"/>
          <p14:tracePt t="17737" x="1303338" y="2232025"/>
          <p14:tracePt t="17753" x="1258888" y="2232025"/>
          <p14:tracePt t="17770" x="1231900" y="2232025"/>
          <p14:tracePt t="17786" x="1196975" y="2224088"/>
          <p14:tracePt t="17803" x="1108075" y="2214563"/>
          <p14:tracePt t="17820" x="1071563" y="2214563"/>
          <p14:tracePt t="17837" x="1027113" y="2214563"/>
          <p14:tracePt t="17853" x="990600" y="2214563"/>
          <p14:tracePt t="17870" x="901700" y="2214563"/>
          <p14:tracePt t="17887" x="884238" y="2214563"/>
          <p14:tracePt t="17904" x="866775" y="2232025"/>
          <p14:tracePt t="17920" x="847725" y="2241550"/>
          <p14:tracePt t="17937" x="812800" y="2286000"/>
          <p14:tracePt t="17954" x="785813" y="2312988"/>
          <p14:tracePt t="17971" x="750888" y="2339975"/>
          <p14:tracePt t="17988" x="704850" y="2393950"/>
          <p14:tracePt t="17991" x="669925" y="2438400"/>
          <p14:tracePt t="18004" x="633413" y="2482850"/>
          <p14:tracePt t="18021" x="608013" y="2527300"/>
          <p14:tracePt t="18038" x="554038" y="2581275"/>
          <p14:tracePt t="18055" x="473075" y="2697163"/>
          <p14:tracePt t="18071" x="446088" y="2741613"/>
          <p14:tracePt t="18088" x="438150" y="2776538"/>
          <p14:tracePt t="18104" x="428625" y="2822575"/>
          <p14:tracePt t="18121" x="401638" y="2919413"/>
          <p14:tracePt t="18138" x="384175" y="2982913"/>
          <p14:tracePt t="18155" x="366713" y="3054350"/>
          <p14:tracePt t="18172" x="347663" y="3133725"/>
          <p14:tracePt t="18188" x="347663" y="3286125"/>
          <p14:tracePt t="18205" x="347663" y="3348038"/>
          <p14:tracePt t="18222" x="357188" y="3419475"/>
          <p14:tracePt t="18239" x="384175" y="3482975"/>
          <p14:tracePt t="18255" x="473075" y="3724275"/>
          <p14:tracePt t="18272" x="527050" y="3786188"/>
          <p14:tracePt t="18289" x="561975" y="3857625"/>
          <p14:tracePt t="18306" x="660400" y="3929063"/>
          <p14:tracePt t="18322" x="723900" y="3946525"/>
          <p14:tracePt t="18339" x="803275" y="3956050"/>
          <p14:tracePt t="18356" x="1017588" y="3956050"/>
          <p14:tracePt t="18373" x="1241425" y="3956050"/>
          <p14:tracePt t="18390" x="1581150" y="3956050"/>
          <p14:tracePt t="18407" x="1731963" y="3956050"/>
          <p14:tracePt t="18424" x="1866900" y="3938588"/>
          <p14:tracePt t="18440" x="2000250" y="3919538"/>
          <p14:tracePt t="18457" x="2224088" y="3875088"/>
          <p14:tracePt t="18474" x="2286000" y="3840163"/>
          <p14:tracePt t="18491" x="2401888" y="3776663"/>
          <p14:tracePt t="18508" x="2490788" y="3724275"/>
          <p14:tracePt t="18524" x="2527300" y="3679825"/>
          <p14:tracePt t="18541" x="2562225" y="3598863"/>
          <p14:tracePt t="18558" x="2598738" y="3465513"/>
          <p14:tracePt t="18574" x="2625725" y="3062288"/>
          <p14:tracePt t="18591" x="2625725" y="2840038"/>
          <p14:tracePt t="18608" x="2536825" y="2500313"/>
          <p14:tracePt t="18625" x="2473325" y="2347913"/>
          <p14:tracePt t="18642" x="2339975" y="2205038"/>
          <p14:tracePt t="18658" x="2276475" y="2152650"/>
          <p14:tracePt t="18675" x="2187575" y="2098675"/>
          <p14:tracePt t="18692" x="2081213" y="2062163"/>
          <p14:tracePt t="18709" x="1839913" y="2009775"/>
          <p14:tracePt t="18725" x="1687513" y="2009775"/>
          <p14:tracePt t="18742" x="1562100" y="2009775"/>
          <p14:tracePt t="18759" x="1455738" y="2000250"/>
          <p14:tracePt t="18776" x="1268413" y="1990725"/>
          <p14:tracePt t="18793" x="1179513" y="1990725"/>
          <p14:tracePt t="18809" x="1125538" y="1990725"/>
          <p14:tracePt t="18826" x="1009650" y="1973263"/>
          <p14:tracePt t="18843" x="973138" y="1973263"/>
          <p14:tracePt t="18860" x="946150" y="1973263"/>
          <p14:tracePt t="18876" x="928688" y="1973263"/>
          <p14:tracePt t="18893" x="911225" y="2036763"/>
          <p14:tracePt t="18910" x="911225" y="2062163"/>
          <p14:tracePt t="18927" x="911225" y="2089150"/>
          <p14:tracePt t="18943" x="911225" y="2116138"/>
          <p14:tracePt t="18960" x="874713" y="2224088"/>
          <p14:tracePt t="18977" x="822325" y="2384425"/>
          <p14:tracePt t="18994" x="776288" y="2527300"/>
          <p14:tracePt t="19010" x="741363" y="2652713"/>
          <p14:tracePt t="19027" x="714375" y="2874963"/>
          <p14:tracePt t="19044" x="714375" y="2965450"/>
          <p14:tracePt t="19061" x="714375" y="3044825"/>
          <p14:tracePt t="19077" x="723900" y="3108325"/>
          <p14:tracePt t="19094" x="822325" y="3214688"/>
          <p14:tracePt t="19111" x="893763" y="3259138"/>
          <p14:tracePt t="19128" x="990600" y="3276600"/>
          <p14:tracePt t="19145" x="1258888" y="3295650"/>
          <p14:tracePt t="19161" x="1438275" y="3303588"/>
          <p14:tracePt t="19178" x="1562100" y="3322638"/>
          <p14:tracePt t="19195" x="1670050" y="3322638"/>
          <p14:tracePt t="19212" x="1758950" y="3322638"/>
          <p14:tracePt t="19228" x="1768475" y="3322638"/>
          <p14:tracePt t="19245" x="1768475" y="3295650"/>
          <p14:tracePt t="19262" x="1768475" y="3232150"/>
          <p14:tracePt t="19279" x="1660525" y="2938463"/>
          <p14:tracePt t="19295" x="1536700" y="2751138"/>
          <p14:tracePt t="19312" x="1401763" y="2608263"/>
          <p14:tracePt t="19330" x="1160463" y="2411413"/>
          <p14:tracePt t="19346" x="1062038" y="2366963"/>
          <p14:tracePt t="19363" x="938213" y="2322513"/>
          <p14:tracePt t="19379" x="839788" y="2303463"/>
          <p14:tracePt t="19397" x="731838" y="2303463"/>
          <p14:tracePt t="19413" x="704850" y="2312988"/>
          <p14:tracePt t="19430" x="679450" y="2339975"/>
          <p14:tracePt t="19446" x="669925" y="2374900"/>
          <p14:tracePt t="19463" x="669925" y="2438400"/>
          <p14:tracePt t="19480" x="669925" y="2473325"/>
          <p14:tracePt t="19497" x="687388" y="2660650"/>
          <p14:tracePt t="19514" x="687388" y="2830513"/>
          <p14:tracePt t="19530" x="704850" y="3133725"/>
          <p14:tracePt t="19547" x="723900" y="3232150"/>
          <p14:tracePt t="19564" x="741363" y="3303588"/>
          <p14:tracePt t="19581" x="795338" y="3419475"/>
          <p14:tracePt t="19597" x="830263" y="3473450"/>
          <p14:tracePt t="19614" x="946150" y="3536950"/>
          <p14:tracePt t="19631" x="1044575" y="3581400"/>
          <p14:tracePt t="19648" x="1258888" y="3616325"/>
          <p14:tracePt t="19664" x="1347788" y="3616325"/>
          <p14:tracePt t="19681" x="1393825" y="3616325"/>
          <p14:tracePt t="19698" x="1411288" y="3616325"/>
          <p14:tracePt t="19715" x="1428750" y="3598863"/>
          <p14:tracePt t="19731" x="1428750" y="3581400"/>
          <p14:tracePt t="19748" x="1428750" y="3562350"/>
          <p14:tracePt t="19782" x="1428750" y="3554413"/>
          <p14:tracePt t="20715" x="1438275" y="3554413"/>
          <p14:tracePt t="20728" x="1455738" y="3554413"/>
          <p14:tracePt t="20742" x="1465263" y="3554413"/>
          <p14:tracePt t="20756" x="1482725" y="3562350"/>
          <p14:tracePt t="20770" x="1517650" y="3571875"/>
          <p14:tracePt t="20784" x="1536700" y="3589338"/>
          <p14:tracePt t="20798" x="1581150" y="3608388"/>
          <p14:tracePt t="20812" x="1633538" y="3625850"/>
          <p14:tracePt t="20826" x="1670050" y="3643313"/>
          <p14:tracePt t="20840" x="1714500" y="3660775"/>
          <p14:tracePt t="20855" x="1751013" y="3670300"/>
          <p14:tracePt t="20872" x="1785938" y="3687763"/>
          <p14:tracePt t="20889" x="1812925" y="3687763"/>
          <p14:tracePt t="20905" x="1847850" y="3705225"/>
          <p14:tracePt t="20922" x="1901825" y="3724275"/>
          <p14:tracePt t="20939" x="1911350" y="3724275"/>
          <p14:tracePt t="20972" x="1919288" y="3724275"/>
          <p14:tracePt t="21007" x="1928813" y="3724275"/>
          <p14:tracePt t="21188" x="1928813" y="3714750"/>
          <p14:tracePt t="21202" x="1928813" y="3705225"/>
          <p14:tracePt t="21385" x="1928813" y="3687763"/>
          <p14:tracePt t="21399" x="1938338" y="3652838"/>
          <p14:tracePt t="21413" x="1946275" y="3633788"/>
          <p14:tracePt t="21427" x="1955800" y="3625850"/>
          <p14:tracePt t="21442" x="1955800" y="3608388"/>
          <p14:tracePt t="21459" x="1973263" y="3608388"/>
          <p14:tracePt t="21476" x="1982788" y="3589338"/>
          <p14:tracePt t="21492" x="2062163" y="3554413"/>
          <p14:tracePt t="21509" x="2268538" y="3490913"/>
          <p14:tracePt t="21526" x="2374900" y="3455988"/>
          <p14:tracePt t="21543" x="2490788" y="3419475"/>
          <p14:tracePt t="21559" x="2598738" y="3375025"/>
          <p14:tracePt t="21576" x="2724150" y="3313113"/>
          <p14:tracePt t="21593" x="2874963" y="3241675"/>
          <p14:tracePt t="21610" x="2919413" y="3224213"/>
          <p14:tracePt t="21626" x="2946400" y="3205163"/>
          <p14:tracePt t="21643" x="2965450" y="3197225"/>
          <p14:tracePt t="21660" x="2990850" y="3179763"/>
          <p14:tracePt t="21677" x="3027363" y="3160713"/>
          <p14:tracePt t="21693" x="3036888" y="3152775"/>
          <p14:tracePt t="21710" x="3044825" y="3152775"/>
          <p14:tracePt t="21727" x="3054350" y="3143250"/>
          <p14:tracePt t="21744" x="3062288" y="3143250"/>
          <p14:tracePt t="21761" x="3116263" y="3108325"/>
          <p14:tracePt t="21777" x="3152775" y="3089275"/>
          <p14:tracePt t="21794" x="3179763" y="3071813"/>
          <p14:tracePt t="21811" x="3205163" y="3062288"/>
          <p14:tracePt t="21828" x="3251200" y="3054350"/>
          <p14:tracePt t="21845" x="3411538" y="2955925"/>
          <p14:tracePt t="21861" x="3473450" y="2919413"/>
          <p14:tracePt t="21878" x="3554413" y="2874963"/>
          <p14:tracePt t="21895" x="3616325" y="2840038"/>
          <p14:tracePt t="21912" x="3697288" y="2803525"/>
          <p14:tracePt t="21928" x="3857625" y="2705100"/>
          <p14:tracePt t="21945" x="3875088" y="2697163"/>
          <p14:tracePt t="21962" x="3875088" y="2687638"/>
          <p14:tracePt t="22011" x="3822700" y="2687638"/>
          <p14:tracePt t="22025" x="3776663" y="2687638"/>
          <p14:tracePt t="22039" x="3697288" y="2687638"/>
          <p14:tracePt t="22053" x="3625850" y="2687638"/>
          <p14:tracePt t="22067" x="3571875" y="2679700"/>
          <p14:tracePt t="22081" x="3500438" y="2679700"/>
          <p14:tracePt t="22096" x="3394075" y="2679700"/>
          <p14:tracePt t="22113" x="3286125" y="2679700"/>
          <p14:tracePt t="22129" x="3179763" y="2670175"/>
          <p14:tracePt t="22146" x="3071813" y="2670175"/>
          <p14:tracePt t="22163" x="2928938" y="2660650"/>
          <p14:tracePt t="22180" x="2901950" y="2652713"/>
          <p14:tracePt t="22197" x="2894013" y="2652713"/>
          <p14:tracePt t="22213" x="2894013" y="2633663"/>
          <p14:tracePt t="22247" x="2894013" y="2616200"/>
          <p14:tracePt t="22264" x="2911475" y="2616200"/>
          <p14:tracePt t="22280" x="2928938" y="2616200"/>
          <p14:tracePt t="22297" x="2946400" y="2616200"/>
          <p14:tracePt t="22314" x="2965450" y="2616200"/>
          <p14:tracePt t="22331" x="2982913" y="2616200"/>
          <p14:tracePt t="22348" x="2990850" y="2616200"/>
          <p14:tracePt t="22364" x="3000375" y="2616200"/>
          <p14:tracePt t="22381" x="3009900" y="2616200"/>
          <p14:tracePt t="22833" x="3009900" y="2625725"/>
          <p14:tracePt t="22875" x="3009900" y="2633663"/>
          <p14:tracePt t="22916" x="3009900" y="2643188"/>
          <p14:tracePt t="22944" x="3009900" y="2660650"/>
          <p14:tracePt t="22958" x="3009900" y="2697163"/>
          <p14:tracePt t="22972" x="3009900" y="2741613"/>
          <p14:tracePt t="22986" x="3000375" y="2795588"/>
          <p14:tracePt t="23000" x="2990850" y="2840038"/>
          <p14:tracePt t="23014" x="2982913" y="2901950"/>
          <p14:tracePt t="23028" x="2982913" y="2965450"/>
          <p14:tracePt t="23041" x="2973388" y="3027363"/>
          <p14:tracePt t="23055" x="2965450" y="3133725"/>
          <p14:tracePt t="23069" x="2965450" y="3214688"/>
          <p14:tracePt t="23085" x="2955925" y="3276600"/>
          <p14:tracePt t="23102" x="2955925" y="3330575"/>
          <p14:tracePt t="23119" x="2955925" y="3367088"/>
          <p14:tracePt t="23135" x="2955925" y="3402013"/>
          <p14:tracePt t="23152" x="2955925" y="3473450"/>
          <p14:tracePt t="23169" x="2955925" y="3500438"/>
          <p14:tracePt t="23186" x="2955925" y="3517900"/>
          <p14:tracePt t="23203" x="2955925" y="3536950"/>
          <p14:tracePt t="23220" x="2955925" y="3544888"/>
          <p14:tracePt t="23306" x="2955925" y="3562350"/>
          <p14:tracePt t="23320" x="2955925" y="3581400"/>
          <p14:tracePt t="23334" x="2965450" y="3589338"/>
          <p14:tracePt t="23348" x="2965450" y="3598863"/>
          <p14:tracePt t="23362" x="2965450" y="3608388"/>
          <p14:tracePt t="23390" x="2973388" y="3616325"/>
          <p14:tracePt t="23403" x="2973388" y="3625850"/>
          <p14:tracePt t="23430" x="2982913" y="3633788"/>
          <p14:tracePt t="23488" x="2990850" y="3633788"/>
          <p14:tracePt t="25414" x="2973388" y="3633788"/>
          <p14:tracePt t="25428" x="2946400" y="3633788"/>
          <p14:tracePt t="25441" x="2919413" y="3633788"/>
          <p14:tracePt t="25454" x="2867025" y="3625850"/>
          <p14:tracePt t="25467" x="2813050" y="3608388"/>
          <p14:tracePt t="25483" x="2768600" y="3581400"/>
          <p14:tracePt t="25500" x="2714625" y="3554413"/>
          <p14:tracePt t="25516" x="2670175" y="3544888"/>
          <p14:tracePt t="25533" x="2527300" y="3554413"/>
          <p14:tracePt t="25550" x="2473325" y="3589338"/>
          <p14:tracePt t="25567" x="2419350" y="3633788"/>
          <p14:tracePt t="25584" x="2366963" y="3679825"/>
          <p14:tracePt t="25600" x="2286000" y="3759200"/>
          <p14:tracePt t="25617" x="2251075" y="3795713"/>
          <p14:tracePt t="25634" x="2214563" y="3830638"/>
          <p14:tracePt t="25651" x="2108200" y="3894138"/>
          <p14:tracePt t="25668" x="1965325" y="4000500"/>
          <p14:tracePt t="25684" x="1928813" y="4037013"/>
          <p14:tracePt t="25701" x="1884363" y="4054475"/>
          <p14:tracePt t="25718" x="1795463" y="4125913"/>
          <p14:tracePt t="25735" x="1741488" y="4170363"/>
          <p14:tracePt t="25752" x="1679575" y="4205288"/>
          <p14:tracePt t="25769" x="1589088" y="4259263"/>
          <p14:tracePt t="25786" x="1482725" y="4313238"/>
          <p14:tracePt t="25802" x="1455738" y="4322763"/>
          <p14:tracePt t="25819" x="1446213" y="4340225"/>
          <p14:tracePt t="25836" x="1438275" y="4340225"/>
          <p14:tracePt t="25852" x="1428750" y="4348163"/>
          <p14:tracePt t="25869" x="1419225" y="4348163"/>
          <p14:tracePt t="25886" x="1419225" y="4357688"/>
          <p14:tracePt t="25903" x="1411288" y="4367213"/>
          <p14:tracePt t="25919" x="1393825" y="4394200"/>
          <p14:tracePt t="25936" x="1384300" y="4402138"/>
          <p14:tracePt t="25953" x="1374775" y="4411663"/>
          <p14:tracePt t="25970" x="1366838" y="4429125"/>
          <p14:tracePt t="25987" x="1357313" y="4438650"/>
          <p14:tracePt t="26530" x="1347788" y="4438650"/>
          <p14:tracePt t="26545" x="1339850" y="4438650"/>
          <p14:tracePt t="26557" x="1339850" y="4446588"/>
          <p14:tracePt t="26570" x="1330325" y="4456113"/>
          <p14:tracePt t="26584" x="1330325" y="4473575"/>
          <p14:tracePt t="26597" x="1322388" y="4491038"/>
          <p14:tracePt t="26610" x="1303338" y="4510088"/>
          <p14:tracePt t="26624" x="1303338" y="4518025"/>
          <p14:tracePt t="26640" x="1303338" y="4527550"/>
          <p14:tracePt t="26657" x="1295400" y="4545013"/>
          <p14:tracePt t="26677" x="1295400" y="4554538"/>
          <p14:tracePt t="26691" x="1295400" y="4562475"/>
          <p14:tracePt t="26729" x="1295400" y="4572000"/>
          <p14:tracePt t="26756" x="1295400" y="4581525"/>
          <p14:tracePt t="26849" x="1295400" y="4598988"/>
          <p14:tracePt t="33704" x="1312863" y="4616450"/>
          <p14:tracePt t="33731" x="1411288" y="4705350"/>
          <p14:tracePt t="33743" x="1616075" y="4884738"/>
          <p14:tracePt t="33757" x="1857375" y="5045075"/>
          <p14:tracePt t="33771" x="2054225" y="5170488"/>
          <p14:tracePt t="33784" x="2241550" y="5268913"/>
          <p14:tracePt t="33801" x="2438400" y="5348288"/>
          <p14:tracePt t="33818" x="2633663" y="5411788"/>
          <p14:tracePt t="33835" x="3143250" y="5527675"/>
          <p14:tracePt t="33852" x="3303588" y="5545138"/>
          <p14:tracePt t="33868" x="3394075" y="5572125"/>
          <p14:tracePt t="33885" x="3473450" y="5581650"/>
          <p14:tracePt t="33902" x="3536950" y="5589588"/>
          <p14:tracePt t="33919" x="3544888" y="5599113"/>
          <p14:tracePt t="33935" x="3562350" y="5599113"/>
          <p14:tracePt t="33952" x="3571875" y="5599113"/>
          <p14:tracePt t="33969" x="3608388" y="5589588"/>
          <p14:tracePt t="33986" x="3652838" y="5572125"/>
          <p14:tracePt t="34208" x="3652838" y="5562600"/>
          <p14:tracePt t="34220" x="3652838" y="5554663"/>
          <p14:tracePt t="34234" x="3652838" y="5545138"/>
          <p14:tracePt t="34248" x="3652838" y="5537200"/>
          <p14:tracePt t="34262" x="3652838" y="5510213"/>
          <p14:tracePt t="34276" x="3633788" y="5491163"/>
          <p14:tracePt t="34290" x="3608388" y="5465763"/>
          <p14:tracePt t="34304" x="3581400" y="5438775"/>
          <p14:tracePt t="34321" x="3527425" y="5394325"/>
          <p14:tracePt t="34338" x="3482975" y="5348288"/>
          <p14:tracePt t="34355" x="3446463" y="5313363"/>
          <p14:tracePt t="34372" x="3411538" y="5232400"/>
          <p14:tracePt t="34388" x="3394075" y="5197475"/>
          <p14:tracePt t="34405" x="3340100" y="5108575"/>
          <p14:tracePt t="34422" x="3295650" y="5018088"/>
          <p14:tracePt t="34439" x="3241675" y="4929188"/>
          <p14:tracePt t="34456" x="3143250" y="4741863"/>
          <p14:tracePt t="34472" x="3098800" y="4670425"/>
          <p14:tracePt t="34489" x="3036888" y="4598988"/>
          <p14:tracePt t="34506" x="3009900" y="4581525"/>
          <p14:tracePt t="34522" x="3000375" y="4581525"/>
          <p14:tracePt t="34556" x="3000375" y="4608513"/>
          <p14:tracePt t="34721" x="3000375" y="4598988"/>
          <p14:tracePt t="34735" x="2990850" y="4598988"/>
          <p14:tracePt t="34749" x="2973388" y="4562475"/>
          <p14:tracePt t="34763" x="2955925" y="4545013"/>
          <p14:tracePt t="34777" x="2946400" y="4527550"/>
          <p14:tracePt t="34791" x="2928938" y="4510088"/>
          <p14:tracePt t="34807" x="2928938" y="4491038"/>
          <p14:tracePt t="34824" x="2928938" y="4483100"/>
          <p14:tracePt t="34841" x="2928938" y="4473575"/>
          <p14:tracePt t="34916" x="2946400" y="4473575"/>
          <p14:tracePt t="34930" x="2955925" y="4473575"/>
          <p14:tracePt t="34944" x="2965450" y="4473575"/>
          <p14:tracePt t="34958" x="2982913" y="4473575"/>
          <p14:tracePt t="34972" x="3000375" y="4483100"/>
          <p14:tracePt t="34985" x="3017838" y="4483100"/>
          <p14:tracePt t="34999" x="3062288" y="4483100"/>
          <p14:tracePt t="35013" x="3179763" y="4483100"/>
          <p14:tracePt t="35026" x="3313113" y="4483100"/>
          <p14:tracePt t="35042" x="3429000" y="4483100"/>
          <p14:tracePt t="35058" x="3536950" y="4483100"/>
          <p14:tracePt t="35075" x="3616325" y="4483100"/>
          <p14:tracePt t="35092" x="3687763" y="4483100"/>
          <p14:tracePt t="35109" x="3786188" y="4483100"/>
          <p14:tracePt t="35126" x="3919538" y="4491038"/>
          <p14:tracePt t="35142" x="3956050" y="4491038"/>
          <p14:tracePt t="35159" x="4010025" y="4500563"/>
          <p14:tracePt t="35176" x="4037013" y="4500563"/>
          <p14:tracePt t="35193" x="4044950" y="4500563"/>
          <p14:tracePt t="35264" x="4037013" y="4500563"/>
          <p14:tracePt t="35277" x="4010025" y="4500563"/>
          <p14:tracePt t="35290" x="3983038" y="4500563"/>
          <p14:tracePt t="35304" x="3938588" y="4500563"/>
          <p14:tracePt t="35317" x="3875088" y="4500563"/>
          <p14:tracePt t="35330" x="3786188" y="4500563"/>
          <p14:tracePt t="35344" x="3652838" y="4500563"/>
          <p14:tracePt t="35360" x="3473450" y="4510088"/>
          <p14:tracePt t="35377" x="3214688" y="4537075"/>
          <p14:tracePt t="35394" x="2928938" y="4598988"/>
          <p14:tracePt t="35411" x="1990725" y="4848225"/>
          <p14:tracePt t="35427" x="1704975" y="4911725"/>
          <p14:tracePt t="35445" x="1536700" y="4956175"/>
          <p14:tracePt t="35462" x="1401763" y="4991100"/>
          <p14:tracePt t="35478" x="1393825" y="4991100"/>
          <p14:tracePt t="35516" x="1411288" y="4983163"/>
          <p14:tracePt t="35529" x="1438275" y="4983163"/>
          <p14:tracePt t="35545" x="1455738" y="4973638"/>
          <p14:tracePt t="35562" x="1490663" y="4973638"/>
          <p14:tracePt t="35579" x="1517650" y="4973638"/>
          <p14:tracePt t="35596" x="1608138" y="4965700"/>
          <p14:tracePt t="35612" x="1679575" y="4946650"/>
          <p14:tracePt t="35629" x="1776413" y="4929188"/>
          <p14:tracePt t="35646" x="1893888" y="4894263"/>
          <p14:tracePt t="35649" x="2081213" y="4857750"/>
          <p14:tracePt t="35663" x="2509838" y="4813300"/>
          <p14:tracePt t="35679" x="2874963" y="4795838"/>
          <p14:tracePt t="35696" x="3160713" y="4795838"/>
          <p14:tracePt t="35713" x="3625850" y="4857750"/>
          <p14:tracePt t="35730" x="3768725" y="4875213"/>
          <p14:tracePt t="35747" x="3867150" y="4894263"/>
          <p14:tracePt t="35763" x="3919538" y="4902200"/>
          <p14:tracePt t="35780" x="3965575" y="4902200"/>
          <p14:tracePt t="35821" x="3929063" y="4867275"/>
          <p14:tracePt t="35834" x="3857625" y="4867275"/>
          <p14:tracePt t="36033" x="3857625" y="4857750"/>
          <p14:tracePt t="36086" x="3857625" y="4848225"/>
          <p14:tracePt t="36140" x="3857625" y="4840288"/>
          <p14:tracePt t="36152" x="3795713" y="4830763"/>
          <p14:tracePt t="36165" x="3732213" y="4813300"/>
          <p14:tracePt t="36179" x="3652838" y="4786313"/>
          <p14:tracePt t="36192" x="3554413" y="4768850"/>
          <p14:tracePt t="36205" x="3429000" y="4741863"/>
          <p14:tracePt t="36219" x="3295650" y="4705350"/>
          <p14:tracePt t="36234" x="3179763" y="4697413"/>
          <p14:tracePt t="36250" x="3071813" y="4687888"/>
          <p14:tracePt t="36266" x="2946400" y="4660900"/>
          <p14:tracePt t="36283" x="2874963" y="4633913"/>
          <p14:tracePt t="36300" x="2822575" y="4598988"/>
          <p14:tracePt t="36317" x="2813050" y="4581525"/>
          <p14:tracePt t="36350" x="2813050" y="4572000"/>
          <p14:tracePt t="36367" x="2803525" y="4562475"/>
          <p14:tracePt t="36384" x="2803525" y="4554538"/>
          <p14:tracePt t="36401" x="2803525" y="4537075"/>
          <p14:tracePt t="36417" x="2803525" y="4527550"/>
          <p14:tracePt t="36434" x="2803525" y="4510088"/>
          <p14:tracePt t="36451" x="2803525" y="4500563"/>
          <p14:tracePt t="36484" x="2813050" y="4491038"/>
          <p14:tracePt t="36501" x="2822575" y="4491038"/>
          <p14:tracePt t="36517" x="2830513" y="4491038"/>
          <p14:tracePt t="48080" x="2830513" y="4500563"/>
          <p14:tracePt t="48093" x="2847975" y="4545013"/>
          <p14:tracePt t="48107" x="2867025" y="4589463"/>
          <p14:tracePt t="48121" x="2894013" y="4633913"/>
          <p14:tracePt t="48135" x="2938463" y="4697413"/>
          <p14:tracePt t="48150" x="3000375" y="4786313"/>
          <p14:tracePt t="48163" x="3071813" y="4902200"/>
          <p14:tracePt t="48178" x="3187700" y="5133975"/>
          <p14:tracePt t="48191" x="3241675" y="5251450"/>
          <p14:tracePt t="48206" x="3276600" y="5322888"/>
          <p14:tracePt t="48223" x="3295650" y="5375275"/>
          <p14:tracePt t="48240" x="3313113" y="5411788"/>
          <p14:tracePt t="48256" x="3340100" y="5456238"/>
          <p14:tracePt t="48273" x="3348038" y="5465763"/>
          <p14:tracePt t="48290" x="3367088" y="5491163"/>
          <p14:tracePt t="48307" x="3394075" y="5537200"/>
          <p14:tracePt t="48324" x="3446463" y="5599113"/>
          <p14:tracePt t="48340" x="3465513" y="5608638"/>
          <p14:tracePt t="48430" x="3465513" y="5581650"/>
          <p14:tracePt t="48443" x="3465513" y="5562600"/>
          <p14:tracePt t="53369" x="3490913" y="5562600"/>
          <p14:tracePt t="53381" x="3509963" y="5562600"/>
          <p14:tracePt t="53396" x="3633788" y="5599113"/>
          <p14:tracePt t="53410" x="3875088" y="5688013"/>
          <p14:tracePt t="53423" x="4108450" y="5786438"/>
          <p14:tracePt t="53438" x="4286250" y="5867400"/>
          <p14:tracePt t="53455" x="4411663" y="5902325"/>
          <p14:tracePt t="53471" x="4537075" y="5938838"/>
          <p14:tracePt t="53488" x="4867275" y="5956300"/>
          <p14:tracePt t="53505" x="5108575" y="5919788"/>
          <p14:tracePt t="53522" x="5340350" y="5884863"/>
          <p14:tracePt t="53538" x="5527675" y="5840413"/>
          <p14:tracePt t="53555" x="5759450" y="5751513"/>
          <p14:tracePt t="53572" x="5848350" y="5724525"/>
          <p14:tracePt t="53589" x="5919788" y="5680075"/>
          <p14:tracePt t="53606" x="6000750" y="5634038"/>
          <p14:tracePt t="53622" x="6170613" y="5510213"/>
          <p14:tracePt t="53639" x="6286500" y="5429250"/>
          <p14:tracePt t="53656" x="6456363" y="5322888"/>
          <p14:tracePt t="53673" x="6724650" y="5133975"/>
          <p14:tracePt t="53832" x="6715125" y="5126038"/>
          <p14:tracePt t="53846" x="6697663" y="5099050"/>
          <p14:tracePt t="53859" x="6661150" y="5045075"/>
          <p14:tracePt t="53872" x="6581775" y="4956175"/>
          <p14:tracePt t="53886" x="6500813" y="4732338"/>
          <p14:tracePt t="53899" x="6438900" y="4554538"/>
          <p14:tracePt t="53912" x="6411913" y="4473575"/>
          <p14:tracePt t="53926" x="6384925" y="4429125"/>
          <p14:tracePt t="53941" x="6367463" y="4394200"/>
          <p14:tracePt t="53958" x="6357938" y="4375150"/>
          <p14:tracePt t="53975" x="6348413" y="4357688"/>
          <p14:tracePt t="53991" x="6348413" y="4330700"/>
          <p14:tracePt t="54008" x="6340475" y="4295775"/>
          <p14:tracePt t="54025" x="6330950" y="4259263"/>
          <p14:tracePt t="54042" x="6330950" y="4224338"/>
          <p14:tracePt t="54058" x="6313488" y="4170363"/>
          <p14:tracePt t="54075" x="6313488" y="4143375"/>
          <p14:tracePt t="54092" x="6303963" y="4125913"/>
          <p14:tracePt t="54109" x="6286500" y="4108450"/>
          <p14:tracePt t="54126" x="6259513" y="4044950"/>
          <p14:tracePt t="54143" x="6242050" y="4017963"/>
          <p14:tracePt t="54160" x="6232525" y="4000500"/>
          <p14:tracePt t="54176" x="6224588" y="3983038"/>
          <p14:tracePt t="54193" x="6205538" y="3973513"/>
          <p14:tracePt t="54417" x="6205538" y="3965575"/>
          <p14:tracePt t="54431" x="6197600" y="3938588"/>
          <p14:tracePt t="54445" x="6170613" y="3884613"/>
          <p14:tracePt t="54457" x="6153150" y="3822700"/>
          <p14:tracePt t="54471" x="6134100" y="3724275"/>
          <p14:tracePt t="54484" x="6108700" y="3554413"/>
          <p14:tracePt t="54497" x="6108700" y="3241675"/>
          <p14:tracePt t="54512" x="6116638" y="3017838"/>
          <p14:tracePt t="54528" x="6134100" y="2874963"/>
          <p14:tracePt t="54545" x="6161088" y="2803525"/>
          <p14:tracePt t="54563" x="6215063" y="2732088"/>
          <p14:tracePt t="54579" x="6242050" y="2705100"/>
          <p14:tracePt t="54596" x="6286500" y="2670175"/>
          <p14:tracePt t="54612" x="6357938" y="2633663"/>
          <p14:tracePt t="54629" x="6510338" y="2571750"/>
          <p14:tracePt t="54646" x="6599238" y="2562225"/>
          <p14:tracePt t="54663" x="6670675" y="2562225"/>
          <p14:tracePt t="54680" x="6732588" y="2562225"/>
          <p14:tracePt t="54696" x="6902450" y="2598738"/>
          <p14:tracePt t="54713" x="6983413" y="2616200"/>
          <p14:tracePt t="54730" x="7081838" y="2625725"/>
          <p14:tracePt t="54746" x="7180263" y="2633663"/>
          <p14:tracePt t="54763" x="7385050" y="2652713"/>
          <p14:tracePt t="54780" x="7429500" y="2670175"/>
          <p14:tracePt t="54797" x="7473950" y="2679700"/>
          <p14:tracePt t="54814" x="7483475" y="2687638"/>
          <p14:tracePt t="54868" x="7456488" y="2679700"/>
          <p14:tracePt t="54882" x="7385050" y="2643188"/>
          <p14:tracePt t="54895" x="7045325" y="2517775"/>
          <p14:tracePt t="54908" x="6626225" y="2374900"/>
          <p14:tracePt t="54922" x="6242050" y="2295525"/>
          <p14:tracePt t="54935" x="5894388" y="2232025"/>
          <p14:tracePt t="54948" x="5518150" y="2197100"/>
          <p14:tracePt t="54964" x="5224463" y="2179638"/>
          <p14:tracePt t="54981" x="4946650" y="2152650"/>
          <p14:tracePt t="54998" x="4751388" y="2152650"/>
          <p14:tracePt t="55015" x="4545013" y="2160588"/>
          <p14:tracePt t="55032" x="4510088" y="2197100"/>
          <p14:tracePt t="55048" x="4510088" y="2232025"/>
          <p14:tracePt t="55065" x="4510088" y="2268538"/>
          <p14:tracePt t="55082" x="4545013" y="2366963"/>
          <p14:tracePt t="55099" x="4572000" y="2419350"/>
          <p14:tracePt t="55115" x="4608513" y="2473325"/>
          <p14:tracePt t="55132" x="4705350" y="2803525"/>
          <p14:tracePt t="55149" x="4786313" y="3116263"/>
          <p14:tracePt t="55166" x="4857750" y="3402013"/>
          <p14:tracePt t="55183" x="4965700" y="3679825"/>
          <p14:tracePt t="55199" x="5054600" y="3929063"/>
          <p14:tracePt t="55216" x="5197475" y="4303713"/>
          <p14:tracePt t="55233" x="5232400" y="4411663"/>
          <p14:tracePt t="55249" x="5322888" y="4652963"/>
          <p14:tracePt t="55266" x="5465763" y="4902200"/>
          <p14:tracePt t="55283" x="5661025" y="5241925"/>
          <p14:tracePt t="55300" x="6215063" y="5911850"/>
          <p14:tracePt t="55317" x="6527800" y="6161088"/>
          <p14:tracePt t="55333" x="6929438" y="6340475"/>
          <p14:tracePt t="55350" x="7089775" y="6357938"/>
          <p14:tracePt t="55367" x="7161213" y="6330950"/>
          <p14:tracePt t="55384" x="7242175" y="6108700"/>
          <p14:tracePt t="55401" x="7367588" y="5626100"/>
          <p14:tracePt t="55417" x="7446963" y="4589463"/>
          <p14:tracePt t="55434" x="7446963" y="3884613"/>
          <p14:tracePt t="55451" x="7348538" y="3268663"/>
          <p14:tracePt t="55468" x="6848475" y="2517775"/>
          <p14:tracePt t="55484" x="6527800" y="2286000"/>
          <p14:tracePt t="55501" x="5946775" y="2098675"/>
          <p14:tracePt t="55518" x="5562600" y="2009775"/>
          <p14:tracePt t="55534" x="5367338" y="2000250"/>
          <p14:tracePt t="55551" x="5214938" y="2017713"/>
          <p14:tracePt t="55568" x="5197475" y="2054225"/>
          <p14:tracePt t="55585" x="5197475" y="2125663"/>
          <p14:tracePt t="55601" x="5241925" y="2241550"/>
          <p14:tracePt t="55618" x="5340350" y="2438400"/>
          <p14:tracePt t="55635" x="5367338" y="2544763"/>
          <p14:tracePt t="55652" x="5394325" y="2670175"/>
          <p14:tracePt t="55669" x="5411788" y="2803525"/>
          <p14:tracePt t="55686" x="5456238" y="3081338"/>
          <p14:tracePt t="55703" x="5545138" y="3402013"/>
          <p14:tracePt t="55719" x="5608638" y="3517900"/>
          <p14:tracePt t="55736" x="5680075" y="3608388"/>
          <p14:tracePt t="55753" x="5732463" y="3660775"/>
          <p14:tracePt t="55770" x="5894388" y="3697288"/>
          <p14:tracePt t="55786" x="6180138" y="3633788"/>
          <p14:tracePt t="55803" x="6313488" y="3554413"/>
          <p14:tracePt t="55820" x="6446838" y="3465513"/>
          <p14:tracePt t="55837" x="6545263" y="3394075"/>
          <p14:tracePt t="55853" x="6634163" y="3313113"/>
          <p14:tracePt t="55870" x="6661150" y="3197225"/>
          <p14:tracePt t="55887" x="6616700" y="3108325"/>
          <p14:tracePt t="55903" x="6473825" y="2938463"/>
          <p14:tracePt t="55920" x="6215063" y="2679700"/>
          <p14:tracePt t="55937" x="5857875" y="2490788"/>
          <p14:tracePt t="55941" x="5357813" y="2419350"/>
          <p14:tracePt t="55955" x="5072063" y="2419350"/>
          <p14:tracePt t="55970" x="4875213" y="2465388"/>
          <p14:tracePt t="55987" x="4813300" y="2527300"/>
          <p14:tracePt t="56004" x="4795838" y="2608263"/>
          <p14:tracePt t="56021" x="4813300" y="2687638"/>
          <p14:tracePt t="56038" x="5037138" y="3276600"/>
          <p14:tracePt t="56055" x="5126038" y="3759200"/>
          <p14:tracePt t="56071" x="5214938" y="4232275"/>
          <p14:tracePt t="56088" x="5303838" y="4679950"/>
          <p14:tracePt t="56105" x="5367338" y="4991100"/>
          <p14:tracePt t="56122" x="5670550" y="5732463"/>
          <p14:tracePt t="56138" x="5776913" y="5867400"/>
          <p14:tracePt t="56155" x="5848350" y="5911850"/>
          <p14:tracePt t="56172" x="5938838" y="5894388"/>
          <p14:tracePt t="56188" x="6170613" y="5643563"/>
          <p14:tracePt t="56388" x="6170613" y="5661025"/>
          <p14:tracePt t="56402" x="6188075" y="5697538"/>
          <p14:tracePt t="56416" x="6205538" y="5724525"/>
          <p14:tracePt t="56430" x="6242050" y="5776913"/>
          <p14:tracePt t="56444" x="6313488" y="5956300"/>
          <p14:tracePt t="56458" x="6375400" y="6134100"/>
          <p14:tracePt t="56474" x="6429375" y="6330950"/>
          <p14:tracePt t="56491" x="6491288" y="6483350"/>
          <p14:tracePt t="56507" x="6537325" y="6626225"/>
          <p14:tracePt t="56524" x="6572250" y="6742113"/>
          <p14:tracePt t="56541" x="6643688" y="6848475"/>
          <p14:tracePt t="56582" x="6643688" y="6823075"/>
          <p14:tracePt t="56596" x="6634163" y="6705600"/>
          <p14:tracePt t="59759" x="6608763" y="6715125"/>
          <p14:tracePt t="59771" x="6562725" y="6732588"/>
          <p14:tracePt t="59785" x="6537325" y="6732588"/>
          <p14:tracePt t="59799" x="6527800" y="6732588"/>
          <p14:tracePt t="59812" x="6510338" y="6724650"/>
          <p14:tracePt t="59827" x="6510338" y="6697663"/>
          <p14:tracePt t="59845" x="6510338" y="6670675"/>
          <p14:tracePt t="59861" x="6510338" y="6653213"/>
          <p14:tracePt t="59878" x="6527800" y="6518275"/>
          <p14:tracePt t="59895" x="6562725" y="6348413"/>
          <p14:tracePt t="59912" x="6626225" y="6081713"/>
          <p14:tracePt t="59928" x="6680200" y="5822950"/>
          <p14:tracePt t="59945" x="6796088" y="5295900"/>
          <p14:tracePt t="59962" x="6831013" y="5180013"/>
          <p14:tracePt t="59979" x="6848475" y="5116513"/>
          <p14:tracePt t="59995" x="6858000" y="5099050"/>
          <p14:tracePt t="60012" x="6867525" y="5099050"/>
          <p14:tracePt t="60145" x="6867525" y="5081588"/>
          <p14:tracePt t="60160" x="6867525" y="5045075"/>
          <p14:tracePt t="60172" x="6831013" y="4956175"/>
          <p14:tracePt t="60187" x="6777038" y="4776788"/>
          <p14:tracePt t="60201" x="6680200" y="4419600"/>
          <p14:tracePt t="60215" x="6562725" y="3776663"/>
          <p14:tracePt t="60230" x="6500813" y="3402013"/>
          <p14:tracePt t="60247" x="6456363" y="3160713"/>
          <p14:tracePt t="60264" x="6429375" y="3044825"/>
          <p14:tracePt t="60281" x="6402388" y="2938463"/>
          <p14:tracePt t="60297" x="6394450" y="2776538"/>
          <p14:tracePt t="60314" x="6394450" y="2687638"/>
          <p14:tracePt t="60331" x="6411913" y="2598738"/>
          <p14:tracePt t="60348" x="6446838" y="2536825"/>
          <p14:tracePt t="60364" x="6500813" y="2490788"/>
          <p14:tracePt t="60381" x="6572250" y="2465388"/>
          <p14:tracePt t="60521" x="6572250" y="2411413"/>
          <p14:tracePt t="60536" x="6572250" y="2339975"/>
          <p14:tracePt t="60548" x="6572250" y="2268538"/>
          <p14:tracePt t="60563" x="6572250" y="2108200"/>
          <p14:tracePt t="60577" x="6572250" y="2000250"/>
          <p14:tracePt t="60591" x="6554788" y="1946275"/>
          <p14:tracePt t="60605" x="6545263" y="1919288"/>
          <p14:tracePt t="60619" x="6527800" y="1901825"/>
          <p14:tracePt t="60632" x="6518275" y="1901825"/>
          <p14:tracePt t="60650" x="6500813" y="1901825"/>
          <p14:tracePt t="60666" x="6419850" y="1893888"/>
          <p14:tracePt t="60683" x="6348413" y="1893888"/>
          <p14:tracePt t="60699" x="6276975" y="1893888"/>
          <p14:tracePt t="60716" x="6143625" y="1884363"/>
          <p14:tracePt t="60733" x="6072188" y="1884363"/>
          <p14:tracePt t="60750" x="5973763" y="1866900"/>
          <p14:tracePt t="60766" x="5902325" y="1866900"/>
          <p14:tracePt t="60783" x="5867400" y="1866900"/>
          <p14:tracePt t="60800" x="5822950" y="1866900"/>
          <p14:tracePt t="60817" x="5803900" y="1866900"/>
          <p14:tracePt t="60834" x="5786438" y="1901825"/>
          <p14:tracePt t="60851" x="5759450" y="1946275"/>
          <p14:tracePt t="60868" x="5715000" y="2017713"/>
          <p14:tracePt t="60884" x="5688013" y="2054225"/>
          <p14:tracePt t="60901" x="5670550" y="2089150"/>
          <p14:tracePt t="60918" x="5616575" y="2133600"/>
          <p14:tracePt t="60935" x="5572125" y="2170113"/>
          <p14:tracePt t="60952" x="5510213" y="2197100"/>
          <p14:tracePt t="60968" x="5483225" y="2197100"/>
          <p14:tracePt t="60985" x="5465763" y="2197100"/>
          <p14:tracePt t="61002" x="5438775" y="2205038"/>
          <p14:tracePt t="61018" x="5402263" y="2214563"/>
          <p14:tracePt t="61022" x="5375275" y="2224088"/>
          <p14:tracePt t="61036" x="5357813" y="2232025"/>
          <p14:tracePt t="61052" x="5340350" y="2241550"/>
          <p14:tracePt t="61068" x="5330825" y="2251075"/>
          <p14:tracePt t="61085" x="5303838" y="2259013"/>
          <p14:tracePt t="61102" x="5286375" y="2276475"/>
          <p14:tracePt t="61119" x="5241925" y="2303463"/>
          <p14:tracePt t="61136" x="5214938" y="2303463"/>
          <p14:tracePt t="61153" x="5187950" y="2312988"/>
          <p14:tracePt t="61169" x="5160963" y="2312988"/>
          <p14:tracePt t="61187" x="5072063" y="2339975"/>
          <p14:tracePt t="61203" x="5045075" y="2357438"/>
          <p14:tracePt t="61220" x="5027613" y="2357438"/>
          <p14:tracePt t="61236" x="5018088" y="2366963"/>
          <p14:tracePt t="61254" x="5010150" y="2366963"/>
          <p14:tracePt t="61494" x="4991100" y="2374900"/>
          <p14:tracePt t="61506" x="4973638" y="2393950"/>
          <p14:tracePt t="61520" x="4956175" y="2401888"/>
          <p14:tracePt t="61534" x="4929188" y="2428875"/>
          <p14:tracePt t="61546" x="4919663" y="2465388"/>
          <p14:tracePt t="61560" x="4911725" y="2500313"/>
          <p14:tracePt t="61573" x="4911725" y="2527300"/>
          <p14:tracePt t="61588" x="4911725" y="2554288"/>
          <p14:tracePt t="61605" x="4911725" y="2608263"/>
          <p14:tracePt t="61622" x="4911725" y="2687638"/>
          <p14:tracePt t="61639" x="4902200" y="2938463"/>
          <p14:tracePt t="61656" x="4894263" y="3081338"/>
          <p14:tracePt t="61672" x="4894263" y="3251200"/>
          <p14:tracePt t="61689" x="4894263" y="3402013"/>
          <p14:tracePt t="61706" x="4938713" y="3751263"/>
          <p14:tracePt t="61723" x="4965700" y="3875088"/>
          <p14:tracePt t="61739" x="5010150" y="3983038"/>
          <p14:tracePt t="61756" x="5062538" y="4089400"/>
          <p14:tracePt t="61773" x="5214938" y="4402138"/>
          <p14:tracePt t="61790" x="5313363" y="4633913"/>
          <p14:tracePt t="61807" x="5394325" y="4813300"/>
          <p14:tracePt t="61823" x="5599113" y="5402263"/>
          <p14:tracePt t="61840" x="5616575" y="5527675"/>
          <p14:tracePt t="61857" x="5626100" y="5608638"/>
          <p14:tracePt t="61874" x="5626100" y="5715000"/>
          <p14:tracePt t="62064" x="5626100" y="5732463"/>
          <p14:tracePt t="62077" x="5626100" y="5751513"/>
          <p14:tracePt t="62091" x="5626100" y="5776913"/>
          <p14:tracePt t="62103" x="5626100" y="5803900"/>
          <p14:tracePt t="62116" x="5626100" y="5848350"/>
          <p14:tracePt t="62129" x="5634038" y="5902325"/>
          <p14:tracePt t="62142" x="5643563" y="5983288"/>
          <p14:tracePt t="62159" x="5661025" y="6081713"/>
          <p14:tracePt t="62175" x="5697538" y="6180138"/>
          <p14:tracePt t="62192" x="5741988" y="6357938"/>
          <p14:tracePt t="62209" x="5803900" y="6510338"/>
          <p14:tracePt t="62226" x="5840413" y="6537325"/>
          <p14:tracePt t="62243" x="5867400" y="6562725"/>
          <p14:tracePt t="62259" x="5911850" y="6581775"/>
          <p14:tracePt t="62276" x="6000750" y="6626225"/>
          <p14:tracePt t="62293" x="6062663" y="6661150"/>
          <p14:tracePt t="62310" x="6197600" y="6680200"/>
          <p14:tracePt t="62326" x="6313488" y="6697663"/>
          <p14:tracePt t="62343" x="6500813" y="6705600"/>
          <p14:tracePt t="62360" x="6599238" y="6705600"/>
          <p14:tracePt t="62377" x="6697663" y="6705600"/>
          <p14:tracePt t="62394" x="6938963" y="6705600"/>
          <p14:tracePt t="62410" x="7045325" y="6705600"/>
          <p14:tracePt t="62427" x="7143750" y="6705600"/>
          <p14:tracePt t="62444" x="7232650" y="6705600"/>
          <p14:tracePt t="62461" x="7473950" y="6670675"/>
          <p14:tracePt t="62477" x="7562850" y="6634163"/>
          <p14:tracePt t="62494" x="7634288" y="6616700"/>
          <p14:tracePt t="62511" x="7715250" y="6599238"/>
          <p14:tracePt t="62514" x="7769225" y="6589713"/>
          <p14:tracePt t="62529" x="7831138" y="6581775"/>
          <p14:tracePt t="62544" x="7875588" y="6572250"/>
          <p14:tracePt t="62561" x="7902575" y="6572250"/>
          <p14:tracePt t="62578" x="7920038" y="6545263"/>
          <p14:tracePt t="62595" x="7947025" y="6483350"/>
          <p14:tracePt t="62612" x="7991475" y="6269038"/>
          <p14:tracePt t="62628" x="8054975" y="5965825"/>
          <p14:tracePt t="62645" x="8116888" y="5562600"/>
          <p14:tracePt t="62661" x="8232775" y="4857750"/>
          <p14:tracePt t="62678" x="8251825" y="4608513"/>
          <p14:tracePt t="62695" x="8251825" y="4384675"/>
          <p14:tracePt t="62712" x="8197850" y="4152900"/>
          <p14:tracePt t="62729" x="8143875" y="4027488"/>
          <p14:tracePt t="62746" x="8081963" y="3938588"/>
          <p14:tracePt t="62763" x="8018463" y="3857625"/>
          <p14:tracePt t="62779" x="7831138" y="3759200"/>
          <p14:tracePt t="62796" x="7661275" y="3660775"/>
          <p14:tracePt t="62813" x="7466013" y="3527425"/>
          <p14:tracePt t="62830" x="7089775" y="3160713"/>
          <p14:tracePt t="62846" x="6545263" y="2732088"/>
          <p14:tracePt t="62863" x="6357938" y="2625725"/>
          <p14:tracePt t="62880" x="6188075" y="2589213"/>
          <p14:tracePt t="62897" x="6081713" y="2589213"/>
          <p14:tracePt t="62913" x="5946775" y="2633663"/>
          <p14:tracePt t="62930" x="5894388" y="2643188"/>
          <p14:tracePt t="62947" x="5830888" y="2643188"/>
          <p14:tracePt t="62964" x="5803900" y="2643188"/>
          <p14:tracePt t="62980" x="5786438" y="2643188"/>
          <p14:tracePt t="63085" x="5759450" y="2643188"/>
          <p14:tracePt t="63097" x="5732463" y="2643188"/>
          <p14:tracePt t="63111" x="5715000" y="2643188"/>
          <p14:tracePt t="63125" x="5697538" y="2643188"/>
          <p14:tracePt t="63137" x="5680075" y="2633663"/>
          <p14:tracePt t="63165" x="5670550" y="2633663"/>
          <p14:tracePt t="63177" x="5670550" y="2625725"/>
          <p14:tracePt t="63191" x="5661025" y="2625725"/>
          <p14:tracePt t="63205" x="5661025" y="2608263"/>
          <p14:tracePt t="63217" x="5661025" y="2598738"/>
          <p14:tracePt t="63232" x="5661025" y="2589213"/>
          <p14:tracePt t="63947" x="5661025" y="2598738"/>
          <p14:tracePt t="63960" x="5661025" y="2625725"/>
          <p14:tracePt t="63973" x="5661025" y="2633663"/>
          <p14:tracePt t="63986" x="5661025" y="2643188"/>
          <p14:tracePt t="64000" x="5661025" y="2660650"/>
          <p14:tracePt t="64013" x="5661025" y="2670175"/>
          <p14:tracePt t="64040" x="5661025" y="2687638"/>
          <p14:tracePt t="64053" x="5661025" y="2714625"/>
          <p14:tracePt t="64066" x="5670550" y="2751138"/>
          <p14:tracePt t="64080" x="5688013" y="2919413"/>
          <p14:tracePt t="64092" x="5697538" y="3081338"/>
          <p14:tracePt t="64106" x="5715000" y="3205163"/>
          <p14:tracePt t="64121" x="5715000" y="3384550"/>
          <p14:tracePt t="64137" x="5724525" y="3562350"/>
          <p14:tracePt t="64154" x="5724525" y="3697288"/>
          <p14:tracePt t="64171" x="5724525" y="3884613"/>
          <p14:tracePt t="64188" x="5724525" y="3946525"/>
          <p14:tracePt t="64205" x="5724525" y="3983038"/>
          <p14:tracePt t="64221" x="5724525" y="3990975"/>
          <p14:tracePt t="64238" x="5724525" y="4000500"/>
          <p14:tracePt t="64255" x="5732463" y="3973513"/>
          <p14:tracePt t="64272" x="5751513" y="3946525"/>
          <p14:tracePt t="64288" x="5759450" y="3946525"/>
          <p14:tracePt t="64717" x="5768975" y="3946525"/>
          <p14:tracePt t="64729" x="5776913" y="3946525"/>
          <p14:tracePt t="64756" x="5795963" y="3946525"/>
          <p14:tracePt t="64769" x="5795963" y="3956050"/>
          <p14:tracePt t="64782" x="5813425" y="3973513"/>
          <p14:tracePt t="64796" x="5822950" y="3983038"/>
          <p14:tracePt t="64808" x="5840413" y="4000500"/>
          <p14:tracePt t="64825" x="5867400" y="4027488"/>
          <p14:tracePt t="64842" x="5919788" y="4071938"/>
          <p14:tracePt t="64859" x="5973763" y="4108450"/>
          <p14:tracePt t="64875" x="6045200" y="4152900"/>
          <p14:tracePt t="64892" x="6072188" y="4170363"/>
          <p14:tracePt t="64908" x="6089650" y="4179888"/>
          <p14:tracePt t="64925" x="6099175" y="4197350"/>
          <p14:tracePt t="64942" x="6126163" y="4214813"/>
          <p14:tracePt t="64959" x="6134100" y="4214813"/>
          <p14:tracePt t="64976" x="6134100" y="4224338"/>
          <p14:tracePt t="64993" x="6134100" y="4232275"/>
          <p14:tracePt t="65026" x="6134100" y="4241800"/>
          <p14:tracePt t="65048" x="6134100" y="4251325"/>
          <p14:tracePt t="65074" x="6126163" y="4259263"/>
          <p14:tracePt t="65088" x="6126163" y="4268788"/>
          <p14:tracePt t="65102" x="6116638" y="4276725"/>
          <p14:tracePt t="65116" x="6116638" y="4286250"/>
          <p14:tracePt t="65130" x="6108700" y="4295775"/>
          <p14:tracePt t="65144" x="6099175" y="4295775"/>
          <p14:tracePt t="65160" x="6089650" y="4303713"/>
          <p14:tracePt t="65177" x="6072188" y="4313238"/>
          <p14:tracePt t="65194" x="6072188" y="4322763"/>
          <p14:tracePt t="65211" x="6062663" y="4322763"/>
          <p14:tracePt t="65228" x="6054725" y="4322763"/>
          <p14:tracePt t="65244" x="6045200" y="4322763"/>
          <p14:tracePt t="65269" x="6037263" y="4322763"/>
          <p14:tracePt t="65381" x="6037263" y="4313238"/>
          <p14:tracePt t="65395" x="6037263" y="4295775"/>
          <p14:tracePt t="65408" x="6037263" y="4259263"/>
          <p14:tracePt t="65422" x="6037263" y="4205288"/>
          <p14:tracePt t="65437" x="6018213" y="4133850"/>
          <p14:tracePt t="65451" x="6018213" y="4071938"/>
          <p14:tracePt t="65464" x="6018213" y="4017963"/>
          <p14:tracePt t="65479" x="6018213" y="3956050"/>
          <p14:tracePt t="65495" x="6018213" y="3884613"/>
          <p14:tracePt t="65512" x="6018213" y="3848100"/>
          <p14:tracePt t="65529" x="6010275" y="3822700"/>
          <p14:tracePt t="65546" x="6010275" y="3803650"/>
          <p14:tracePt t="65603" x="6018213" y="3803650"/>
          <p14:tracePt t="65631" x="6027738" y="3795713"/>
          <p14:tracePt t="65658" x="6027738" y="3786188"/>
          <p14:tracePt t="65687" x="6027738" y="3776663"/>
          <p14:tracePt t="65701" x="6018213" y="3759200"/>
          <p14:tracePt t="65715" x="5991225" y="3741738"/>
          <p14:tracePt t="65729" x="5956300" y="3714750"/>
          <p14:tracePt t="65743" x="5902325" y="3687763"/>
          <p14:tracePt t="65757" x="5857875" y="3670300"/>
          <p14:tracePt t="65770" x="5768975" y="3652838"/>
          <p14:tracePt t="65785" x="5581650" y="3633788"/>
          <p14:tracePt t="65798" x="5456238" y="3633788"/>
          <p14:tracePt t="65814" x="5340350" y="3633788"/>
          <p14:tracePt t="65831" x="5205413" y="3643313"/>
          <p14:tracePt t="65848" x="5108575" y="3670300"/>
          <p14:tracePt t="65865" x="5018088" y="3724275"/>
          <p14:tracePt t="65882" x="4902200" y="3795713"/>
          <p14:tracePt t="65898" x="4875213" y="3813175"/>
          <p14:tracePt t="65915" x="4867275" y="3830638"/>
          <p14:tracePt t="65932" x="4848225" y="3840163"/>
          <p14:tracePt t="65949" x="4848225" y="3848100"/>
          <p14:tracePt t="65965" x="4830763" y="3884613"/>
          <p14:tracePt t="65982" x="4830763" y="3894138"/>
          <p14:tracePt t="66016" x="4830763" y="3902075"/>
          <p14:tracePt t="66035" x="4813300" y="3938588"/>
          <p14:tracePt t="66049" x="4786313" y="3983038"/>
          <p14:tracePt t="66066" x="4759325" y="4037013"/>
          <p14:tracePt t="66083" x="4741863" y="4081463"/>
          <p14:tracePt t="66099" x="4732338" y="4125913"/>
          <p14:tracePt t="66116" x="4724400" y="4152900"/>
          <p14:tracePt t="66133" x="4714875" y="4251325"/>
          <p14:tracePt t="66150" x="4714875" y="4330700"/>
          <p14:tracePt t="66167" x="4732338" y="4419600"/>
          <p14:tracePt t="66183" x="4786313" y="4510088"/>
          <p14:tracePt t="66200" x="4840288" y="4598988"/>
          <p14:tracePt t="66217" x="5037138" y="4751388"/>
          <p14:tracePt t="66234" x="5153025" y="4813300"/>
          <p14:tracePt t="66251" x="5251450" y="4857750"/>
          <p14:tracePt t="66267" x="5340350" y="4875213"/>
          <p14:tracePt t="66285" x="5500688" y="4894263"/>
          <p14:tracePt t="66301" x="5626100" y="4902200"/>
          <p14:tracePt t="66318" x="5732463" y="4911725"/>
          <p14:tracePt t="66334" x="5857875" y="4919663"/>
          <p14:tracePt t="66351" x="5973763" y="4919663"/>
          <p14:tracePt t="66368" x="6161088" y="4938713"/>
          <p14:tracePt t="66385" x="6330950" y="4956175"/>
          <p14:tracePt t="66401" x="6438900" y="4956175"/>
          <p14:tracePt t="66418" x="6510338" y="4956175"/>
          <p14:tracePt t="66435" x="6545263" y="4956175"/>
          <p14:tracePt t="66452" x="6626225" y="4830763"/>
          <p14:tracePt t="66468" x="6680200" y="4687888"/>
          <p14:tracePt t="66485" x="6769100" y="4286250"/>
          <p14:tracePt t="66502" x="6796088" y="4010025"/>
          <p14:tracePt t="66519" x="6796088" y="3786188"/>
          <p14:tracePt t="66535" x="6670675" y="3455988"/>
          <p14:tracePt t="66552" x="6589713" y="3375025"/>
          <p14:tracePt t="66569" x="6375400" y="3286125"/>
          <p14:tracePt t="66586" x="6197600" y="3224213"/>
          <p14:tracePt t="66603" x="6062663" y="3205163"/>
          <p14:tracePt t="66607" x="5956300" y="3205163"/>
          <p14:tracePt t="66620" x="5867400" y="3205163"/>
          <p14:tracePt t="66636" x="5768975" y="3214688"/>
          <p14:tracePt t="66653" x="5643563" y="3268663"/>
          <p14:tracePt t="66670" x="5554663" y="3313113"/>
          <p14:tracePt t="66686" x="5510213" y="3348038"/>
          <p14:tracePt t="66703" x="5465763" y="3402013"/>
          <p14:tracePt t="66720" x="5456238" y="3429000"/>
          <p14:tracePt t="66737" x="5456238" y="3465513"/>
          <p14:tracePt t="66754" x="5456238" y="3490913"/>
          <p14:tracePt t="66770" x="5456238" y="3509963"/>
          <p14:tracePt t="66787" x="5456238" y="3554413"/>
          <p14:tracePt t="66804" x="5456238" y="3608388"/>
          <p14:tracePt t="66821" x="5456238" y="3697288"/>
          <p14:tracePt t="66837" x="5491163" y="3830638"/>
          <p14:tracePt t="66854" x="5518150" y="3929063"/>
          <p14:tracePt t="66870" x="5581650" y="4044950"/>
          <p14:tracePt t="66887" x="5599113" y="4062413"/>
          <p14:tracePt t="66905" x="5616575" y="4071938"/>
          <p14:tracePt t="66921" x="5643563" y="4071938"/>
          <p14:tracePt t="66938" x="5680075" y="4054475"/>
          <p14:tracePt t="66955" x="5751513" y="3956050"/>
          <p14:tracePt t="66972" x="5759450" y="3911600"/>
          <p14:tracePt t="66988" x="5759450" y="3875088"/>
          <p14:tracePt t="67005" x="5751513" y="3822700"/>
          <p14:tracePt t="67023" x="5661025" y="3741738"/>
          <p14:tracePt t="67039" x="5562600" y="3714750"/>
          <p14:tracePt t="67055" x="5438775" y="3679825"/>
          <p14:tracePt t="67072" x="5322888" y="3660775"/>
          <p14:tracePt t="67089" x="5116513" y="3652838"/>
          <p14:tracePt t="67106" x="4929188" y="3652838"/>
          <p14:tracePt t="67122" x="4894263" y="3652838"/>
          <p14:tracePt t="67139" x="4875213" y="3670300"/>
          <p14:tracePt t="67156" x="4875213" y="3687763"/>
          <p14:tracePt t="67173" x="4875213" y="3741738"/>
          <p14:tracePt t="67190" x="4894263" y="3795713"/>
          <p14:tracePt t="67206" x="4911725" y="3803650"/>
          <p14:tracePt t="67223" x="4919663" y="3813175"/>
          <p14:tracePt t="67240" x="4938713" y="3822700"/>
          <p14:tracePt t="67257" x="4938713" y="3830638"/>
          <p14:tracePt t="67273" x="4946650" y="3840163"/>
          <p14:tracePt t="67316" x="4956175" y="3840163"/>
          <p14:tracePt t="67330" x="4965700" y="3830638"/>
          <p14:tracePt t="67957" x="4965700" y="3803650"/>
          <p14:tracePt t="67971" x="4965700" y="3795713"/>
          <p14:tracePt t="68026" x="4983163" y="3795713"/>
          <p14:tracePt t="68041" x="5000625" y="3795713"/>
          <p14:tracePt t="68055" x="5010150" y="3803650"/>
          <p14:tracePt t="68068" x="5027613" y="3813175"/>
          <p14:tracePt t="68083" x="5045075" y="3830638"/>
          <p14:tracePt t="68095" x="5062538" y="3840163"/>
          <p14:tracePt t="68112" x="5072063" y="3848100"/>
          <p14:tracePt t="68129" x="5099050" y="3857625"/>
          <p14:tracePt t="68145" x="5143500" y="3875088"/>
          <p14:tracePt t="68162" x="5224463" y="3902075"/>
          <p14:tracePt t="68179" x="5251450" y="3911600"/>
          <p14:tracePt t="68196" x="5268913" y="3929063"/>
          <p14:tracePt t="68213" x="5303838" y="3946525"/>
          <p14:tracePt t="68229" x="5322888" y="3965575"/>
          <p14:tracePt t="68246" x="5340350" y="3973513"/>
          <p14:tracePt t="68263" x="5357813" y="3990975"/>
          <p14:tracePt t="68280" x="5394325" y="4027488"/>
          <p14:tracePt t="68296" x="5402263" y="4037013"/>
          <p14:tracePt t="68313" x="5411788" y="4044950"/>
          <p14:tracePt t="68330" x="5411788" y="4054475"/>
          <p14:tracePt t="68347" x="5438775" y="4071938"/>
          <p14:tracePt t="68363" x="5456238" y="4098925"/>
          <p14:tracePt t="68380" x="5473700" y="4116388"/>
          <p14:tracePt t="68397" x="5491163" y="4133850"/>
          <p14:tracePt t="68414" x="5527675" y="4170363"/>
          <p14:tracePt t="68431" x="5537200" y="4179888"/>
          <p14:tracePt t="68447" x="5554663" y="4187825"/>
          <p14:tracePt t="68464" x="5572125" y="4197350"/>
          <p14:tracePt t="68481" x="5608638" y="4214813"/>
          <p14:tracePt t="68498" x="5653088" y="4232275"/>
          <p14:tracePt t="68514" x="5688013" y="4241800"/>
          <p14:tracePt t="68531" x="5776913" y="4259263"/>
          <p14:tracePt t="68719" x="5776913" y="4251325"/>
          <p14:tracePt t="68731" x="5776913" y="4241800"/>
          <p14:tracePt t="68744" x="5776913" y="4232275"/>
          <p14:tracePt t="68759" x="5776913" y="4214813"/>
          <p14:tracePt t="68771" x="5795963" y="4205288"/>
          <p14:tracePt t="68784" x="5803900" y="4197350"/>
          <p14:tracePt t="68799" x="5813425" y="4179888"/>
          <p14:tracePt t="68816" x="5830888" y="4160838"/>
          <p14:tracePt t="68833" x="5857875" y="4133850"/>
          <p14:tracePt t="68850" x="5929313" y="4071938"/>
          <p14:tracePt t="68866" x="5965825" y="4044950"/>
          <p14:tracePt t="68883" x="6018213" y="4010025"/>
          <p14:tracePt t="68900" x="6188075" y="3938588"/>
          <p14:tracePt t="68916" x="6518275" y="3803650"/>
          <p14:tracePt t="68934" x="6626225" y="3776663"/>
          <p14:tracePt t="68950" x="6742113" y="3732213"/>
          <p14:tracePt t="68967" x="6813550" y="3714750"/>
          <p14:tracePt t="68984" x="6875463" y="3705225"/>
          <p14:tracePt t="69023" x="6867525" y="3697288"/>
          <p14:tracePt t="69037" x="6840538" y="3697288"/>
          <p14:tracePt t="69051" x="6786563" y="3687763"/>
          <p14:tracePt t="69068" x="6715125" y="3687763"/>
          <p14:tracePt t="69084" x="6608763" y="3687763"/>
          <p14:tracePt t="69101" x="6348413" y="3687763"/>
          <p14:tracePt t="69117" x="6170613" y="3679825"/>
          <p14:tracePt t="69134" x="5973763" y="3679825"/>
          <p14:tracePt t="69151" x="5776913" y="3679825"/>
          <p14:tracePt t="69168" x="5197475" y="3679825"/>
          <p14:tracePt t="69185" x="5027613" y="3679825"/>
          <p14:tracePt t="69201" x="4929188" y="3679825"/>
          <p14:tracePt t="69218" x="4857750" y="3679825"/>
          <p14:tracePt t="69235" x="4768850" y="3679825"/>
          <p14:tracePt t="69252" x="4751388" y="3679825"/>
          <p14:tracePt t="69268" x="4741863" y="3679825"/>
          <p14:tracePt t="69285" x="4732338" y="3679825"/>
          <p14:tracePt t="69302" x="4741863" y="3679825"/>
          <p14:tracePt t="69319" x="4768850" y="3679825"/>
          <p14:tracePt t="69335" x="4795838" y="3679825"/>
          <p14:tracePt t="69553" x="4803775" y="3670300"/>
          <p14:tracePt t="69565" x="4822825" y="3670300"/>
          <p14:tracePt t="69579" x="4848225" y="3670300"/>
          <p14:tracePt t="69593" x="4894263" y="3670300"/>
          <p14:tracePt t="69605" x="4946650" y="3670300"/>
          <p14:tracePt t="69621" x="4991100" y="3670300"/>
          <p14:tracePt t="69637" x="5045075" y="3670300"/>
          <p14:tracePt t="69654" x="5116513" y="3679825"/>
          <p14:tracePt t="69671" x="5180013" y="3705225"/>
          <p14:tracePt t="69688" x="5241925" y="3751263"/>
          <p14:tracePt t="69704" x="5259388" y="3768725"/>
          <p14:tracePt t="69721" x="5268913" y="3786188"/>
          <p14:tracePt t="69738" x="5286375" y="3813175"/>
          <p14:tracePt t="69755" x="5286375" y="3822700"/>
          <p14:tracePt t="69771" x="5286375" y="3840163"/>
          <p14:tracePt t="69788" x="5286375" y="3848100"/>
          <p14:tracePt t="69805" x="5286375" y="3857625"/>
          <p14:tracePt t="69822" x="5286375" y="3867150"/>
          <p14:tracePt t="69855" x="5286375" y="3875088"/>
          <p14:tracePt t="69897" x="5303838" y="3894138"/>
          <p14:tracePt t="69911" x="5446713" y="4010025"/>
          <p14:tracePt t="69923" x="5643563" y="4152900"/>
          <p14:tracePt t="69937" x="5857875" y="4286250"/>
          <p14:tracePt t="69951" x="6089650" y="4402138"/>
          <p14:tracePt t="69963" x="6296025" y="4483100"/>
          <p14:tracePt t="69977" x="6402388" y="4518025"/>
          <p14:tracePt t="69991" x="6473825" y="4537075"/>
          <p14:tracePt t="70006" x="6500813" y="4545013"/>
          <p14:tracePt t="70023" x="6518275" y="4545013"/>
          <p14:tracePt t="70040" x="6518275" y="4537075"/>
          <p14:tracePt t="70057" x="6188075" y="4473575"/>
          <p14:tracePt t="70209" x="6072188" y="4438650"/>
          <p14:tracePt t="70223" x="5786438" y="4330700"/>
          <p14:tracePt t="70237" x="5518150" y="4241800"/>
          <p14:tracePt t="70251" x="5286375" y="4160838"/>
          <p14:tracePt t="70265" x="5133975" y="4098925"/>
          <p14:tracePt t="70279" x="5037138" y="4054475"/>
          <p14:tracePt t="70293" x="4965700" y="4010025"/>
          <p14:tracePt t="70308" x="4884738" y="3965575"/>
          <p14:tracePt t="70325" x="4857750" y="3946525"/>
          <p14:tracePt t="70342" x="4840288" y="3946525"/>
          <p14:tracePt t="70358" x="4840288" y="3938588"/>
          <p14:tracePt t="70446" x="4840288" y="3946525"/>
          <p14:tracePt t="70474" x="4848225" y="3946525"/>
          <p14:tracePt t="70488" x="4857750" y="3946525"/>
          <p14:tracePt t="70502" x="4867275" y="3946525"/>
          <p14:tracePt t="70516" x="4875213" y="3956050"/>
          <p14:tracePt t="70530" x="4894263" y="3965575"/>
          <p14:tracePt t="70544" x="4911725" y="3965575"/>
          <p14:tracePt t="70560" x="4929188" y="3973513"/>
          <p14:tracePt t="70576" x="4965700" y="3990975"/>
          <p14:tracePt t="70593" x="5010150" y="4017963"/>
          <p14:tracePt t="70610" x="5045075" y="4027488"/>
          <p14:tracePt t="70627" x="5143500" y="4062413"/>
          <p14:tracePt t="70643" x="5214938" y="4081463"/>
          <p14:tracePt t="70660" x="5330825" y="4098925"/>
          <p14:tracePt t="70677" x="5438775" y="4125913"/>
          <p14:tracePt t="70694" x="5518150" y="4143375"/>
          <p14:tracePt t="70711" x="5616575" y="4170363"/>
          <p14:tracePt t="70727" x="5634038" y="4170363"/>
          <p14:tracePt t="70744" x="5643563" y="4170363"/>
          <p14:tracePt t="70761" x="5643563" y="4179888"/>
          <p14:tracePt t="70794" x="5653088" y="4179888"/>
          <p14:tracePt t="70836" x="5653088" y="4187825"/>
          <p14:tracePt t="70878" x="5661025" y="4197350"/>
          <p14:tracePt t="70892" x="5688013" y="4205288"/>
          <p14:tracePt t="70905" x="5759450" y="4232275"/>
          <p14:tracePt t="70919" x="5795963" y="4251325"/>
          <p14:tracePt t="70933" x="5822950" y="4259263"/>
          <p14:tracePt t="70948" x="5840413" y="4268788"/>
          <p14:tracePt t="70962" x="5848350" y="4268788"/>
          <p14:tracePt t="70979" x="5857875" y="4268788"/>
          <p14:tracePt t="70996" x="5867400" y="4268788"/>
          <p14:tracePt t="71017" x="5875338" y="4268788"/>
          <p14:tracePt t="71032" x="5884863" y="4268788"/>
          <p14:tracePt t="71061" x="5894388" y="4268788"/>
          <p14:tracePt t="71130" x="5894388" y="4251325"/>
          <p14:tracePt t="71144" x="5875338" y="4224338"/>
          <p14:tracePt t="71478" x="5884863" y="4224338"/>
          <p14:tracePt t="71506" x="5894388" y="4224338"/>
          <p14:tracePt t="71562" x="5902325" y="4224338"/>
          <p14:tracePt t="71952" x="5902325" y="4232275"/>
          <p14:tracePt t="72133" x="5902325" y="4224338"/>
          <p14:tracePt t="72161" x="5902325" y="4214813"/>
          <p14:tracePt t="72175" x="5902325" y="4205288"/>
          <p14:tracePt t="72202" x="5902325" y="4197350"/>
          <p14:tracePt t="72244" x="5902325" y="4187825"/>
          <p14:tracePt t="72258" x="5902325" y="4170363"/>
          <p14:tracePt t="72273" x="5911850" y="4143375"/>
          <p14:tracePt t="72286" x="5956300" y="4037013"/>
          <p14:tracePt t="72300" x="5983288" y="3946525"/>
          <p14:tracePt t="72314" x="6018213" y="3884613"/>
          <p14:tracePt t="72328" x="6037263" y="3830638"/>
          <p14:tracePt t="72342" x="6045200" y="3813175"/>
          <p14:tracePt t="72356" x="6045200" y="3803650"/>
          <p14:tracePt t="72371" x="6045200" y="3795713"/>
          <p14:tracePt t="72387" x="6045200" y="3786188"/>
          <p14:tracePt t="72523" x="6037263" y="3786188"/>
          <p14:tracePt t="72551" x="6027738" y="3795713"/>
          <p14:tracePt t="72578" x="6018213" y="3803650"/>
          <p14:tracePt t="72606" x="6010275" y="3803650"/>
          <p14:tracePt t="72620" x="6000750" y="3822700"/>
          <p14:tracePt t="72648" x="5991225" y="3830638"/>
          <p14:tracePt t="72676" x="5983288" y="3840163"/>
          <p14:tracePt t="72718" x="5973763" y="3848100"/>
          <p14:tracePt t="72732" x="5965825" y="3857625"/>
          <p14:tracePt t="72745" x="5965825" y="3867150"/>
          <p14:tracePt t="72759" x="5956300" y="3867150"/>
          <p14:tracePt t="72787" x="5946775" y="3867150"/>
          <p14:tracePt t="72801" x="5946775" y="3875088"/>
          <p14:tracePt t="72857" x="5946775" y="3884613"/>
          <p14:tracePt t="72900" x="5946775" y="3894138"/>
          <p14:tracePt t="72914" x="5946775" y="3911600"/>
          <p14:tracePt t="72928" x="5946775" y="3919538"/>
          <p14:tracePt t="72955" x="5946775" y="3938588"/>
          <p14:tracePt t="72970" x="5946775" y="3946525"/>
          <p14:tracePt t="72983" x="5956300" y="3965575"/>
          <p14:tracePt t="72997" x="5965825" y="3983038"/>
          <p14:tracePt t="73011" x="5973763" y="4000500"/>
          <p14:tracePt t="73025" x="5973763" y="4010025"/>
          <p14:tracePt t="73042" x="5973763" y="4017963"/>
          <p14:tracePt t="73080" x="5973763" y="4027488"/>
          <p14:tracePt t="73191" x="5973763" y="4037013"/>
          <p14:tracePt t="73498" x="5965825" y="4037013"/>
          <p14:tracePt t="73651" x="5965825" y="4027488"/>
          <p14:tracePt t="73679" x="5956300" y="4010025"/>
          <p14:tracePt t="73693" x="5956300" y="3983038"/>
          <p14:tracePt t="73707" x="5956300" y="3929063"/>
          <p14:tracePt t="73720" x="5956300" y="3894138"/>
          <p14:tracePt t="73943" x="5848350" y="3875088"/>
          <p14:tracePt t="73957" x="5751513" y="3857625"/>
          <p14:tracePt t="73971" x="5688013" y="3857625"/>
          <p14:tracePt t="73985" x="5634038" y="3857625"/>
          <p14:tracePt t="73999" x="5581650" y="3857625"/>
          <p14:tracePt t="74013" x="5554663" y="3857625"/>
          <p14:tracePt t="74026" x="5537200" y="3857625"/>
          <p14:tracePt t="74040" x="5527675" y="3857625"/>
          <p14:tracePt t="74055" x="5518150" y="3857625"/>
          <p14:tracePt t="74069" x="5510213" y="3857625"/>
          <p14:tracePt t="74082" x="5500688" y="3857625"/>
          <p14:tracePt t="74098" x="5483225" y="3857625"/>
          <p14:tracePt t="74115" x="5438775" y="3857625"/>
          <p14:tracePt t="74132" x="5411788" y="3857625"/>
          <p14:tracePt t="74149" x="5394325" y="3857625"/>
          <p14:tracePt t="74166" x="5375275" y="3857625"/>
          <p14:tracePt t="74307" x="5384800" y="3857625"/>
          <p14:tracePt t="74375" x="5394325" y="3857625"/>
          <p14:tracePt t="74850" x="5394325" y="3867150"/>
          <p14:tracePt t="74891" x="5394325" y="3875088"/>
          <p14:tracePt t="74933" x="5394325" y="3884613"/>
          <p14:tracePt t="74961" x="5394325" y="3894138"/>
          <p14:tracePt t="74989" x="5394325" y="3902075"/>
          <p14:tracePt t="75017" x="5394325" y="3911600"/>
          <p14:tracePt t="75045" x="5394325" y="3919538"/>
          <p14:tracePt t="75059" x="5394325" y="3929063"/>
          <p14:tracePt t="75071" x="5394325" y="3965575"/>
          <p14:tracePt t="75084" x="5394325" y="4000500"/>
          <p14:tracePt t="75098" x="5394325" y="4044950"/>
          <p14:tracePt t="75111" x="5394325" y="4089400"/>
          <p14:tracePt t="75124" x="5402263" y="4125913"/>
          <p14:tracePt t="75138" x="5402263" y="4179888"/>
          <p14:tracePt t="75155" x="5402263" y="4224338"/>
          <p14:tracePt t="75172" x="5411788" y="4276725"/>
          <p14:tracePt t="75189" x="5419725" y="4367213"/>
          <p14:tracePt t="75205" x="5429250" y="4384675"/>
          <p14:tracePt t="75229" x="5429250" y="4394200"/>
          <p14:tracePt t="75244" x="5429250" y="4402138"/>
          <p14:tracePt t="75496" x="5438775" y="4402138"/>
          <p14:tracePt t="75562" x="5446713" y="4402138"/>
          <p14:tracePt t="75588" x="5456238" y="4394200"/>
          <p14:tracePt t="75616" x="5456238" y="4384675"/>
          <p14:tracePt t="75628" x="5465763" y="4384675"/>
          <p14:tracePt t="75695" x="5473700" y="4384675"/>
          <p14:tracePt t="75707" x="5483225" y="4384675"/>
          <p14:tracePt t="75735" x="5491163" y="4384675"/>
          <p14:tracePt t="75747" x="5510213" y="4384675"/>
          <p14:tracePt t="75761" x="5518150" y="4384675"/>
          <p14:tracePt t="75774" x="5527675" y="4384675"/>
          <p14:tracePt t="75787" x="5545138" y="4384675"/>
          <p14:tracePt t="75800" x="5554663" y="4384675"/>
          <p14:tracePt t="75814" x="5554663" y="4375150"/>
          <p14:tracePt t="75827" x="5572125" y="4375150"/>
          <p14:tracePt t="75880" x="5572125" y="4367213"/>
          <p14:tracePt t="75946" x="5581650" y="4367213"/>
          <p14:tracePt t="76068" x="5599113" y="4367213"/>
          <p14:tracePt t="76081" x="5626100" y="4367213"/>
          <p14:tracePt t="76094" x="5661025" y="4367213"/>
          <p14:tracePt t="76106" x="5705475" y="4367213"/>
          <p14:tracePt t="76120" x="5724525" y="4367213"/>
          <p14:tracePt t="76134" x="5741988" y="4367213"/>
          <p14:tracePt t="76147" x="5759450" y="4367213"/>
          <p14:tracePt t="76173" x="5768975" y="4367213"/>
          <p14:tracePt t="76227" x="5768975" y="4375150"/>
          <p14:tracePt t="76254" x="5768975" y="4384675"/>
          <p14:tracePt t="76294" x="5759450" y="4384675"/>
          <p14:tracePt t="76306" x="5759450" y="4394200"/>
          <p14:tracePt t="76319" x="5751513" y="4394200"/>
          <p14:tracePt t="76439" x="5751513" y="4375150"/>
          <p14:tracePt t="76465" x="5751513" y="4367213"/>
          <p14:tracePt t="76493" x="5759450" y="4367213"/>
          <p14:tracePt t="76585" x="5768975" y="4367213"/>
          <p14:tracePt t="76664" x="5776913" y="4367213"/>
          <p14:tracePt t="76823" x="5786438" y="4367213"/>
          <p14:tracePt t="76837" x="5795963" y="4367213"/>
          <p14:tracePt t="76850" x="5813425" y="4357688"/>
          <p14:tracePt t="76876" x="5822950" y="4348163"/>
          <p14:tracePt t="77155" x="5813425" y="4348163"/>
          <p14:tracePt t="77181" x="5795963" y="4348163"/>
          <p14:tracePt t="77196" x="5786438" y="4348163"/>
          <p14:tracePt t="77209" x="5768975" y="4348163"/>
          <p14:tracePt t="77222" x="5751513" y="4348163"/>
          <p14:tracePt t="77235" x="5741988" y="4348163"/>
          <p14:tracePt t="77251" x="5724525" y="4348163"/>
          <p14:tracePt t="77268" x="5715000" y="4357688"/>
          <p14:tracePt t="77285" x="5705475" y="4357688"/>
          <p14:tracePt t="77302" x="5688013" y="4357688"/>
          <p14:tracePt t="77319" x="5680075" y="4357688"/>
          <p14:tracePt t="77335" x="5670550" y="4357688"/>
          <p14:tracePt t="77353" x="5661025" y="4357688"/>
          <p14:tracePt t="77369" x="5653088" y="4367213"/>
          <p14:tracePt t="77402" x="5634038" y="4367213"/>
          <p14:tracePt t="77420" x="5626100" y="4375150"/>
          <p14:tracePt t="77448" x="5616575" y="4375150"/>
          <p14:tracePt t="77460" x="5608638" y="4375150"/>
          <p14:tracePt t="77474" x="5599113" y="4375150"/>
          <p14:tracePt t="77527" x="5589588" y="4375150"/>
          <p14:tracePt t="77567" x="5581650" y="4375150"/>
          <p14:tracePt t="77619" x="5572125" y="4375150"/>
          <p14:tracePt t="77633" x="5562600" y="4375150"/>
          <p14:tracePt t="77686" x="5554663" y="4375150"/>
          <p14:tracePt t="77806" x="5554663" y="4367213"/>
          <p14:tracePt t="78867" x="5562600" y="4367213"/>
          <p14:tracePt t="78897" x="5572125" y="4367213"/>
          <p14:tracePt t="78923" x="5581650" y="4367213"/>
          <p14:tracePt t="78937" x="5589588" y="4367213"/>
          <p14:tracePt t="78964" x="5608638" y="4367213"/>
          <p14:tracePt t="78992" x="5616575" y="4367213"/>
          <p14:tracePt t="79004" x="5626100" y="4367213"/>
          <p14:tracePt t="79018" x="5634038" y="4357688"/>
          <p14:tracePt t="79032" x="5653088" y="4348163"/>
          <p14:tracePt t="79046" x="5680075" y="4330700"/>
          <p14:tracePt t="79059" x="5705475" y="4322763"/>
          <p14:tracePt t="79073" x="5741988" y="4313238"/>
          <p14:tracePt t="79087" x="5768975" y="4303713"/>
          <p14:tracePt t="79101" x="5803900" y="4295775"/>
          <p14:tracePt t="79117" x="5857875" y="4295775"/>
          <p14:tracePt t="79131" x="5902325" y="4286250"/>
          <p14:tracePt t="79146" x="5929313" y="4286250"/>
          <p14:tracePt t="79163" x="5938838" y="4286250"/>
          <p14:tracePt t="79179" x="5956300" y="4286250"/>
          <p14:tracePt t="79196" x="5965825" y="4286250"/>
          <p14:tracePt t="79213" x="6000750" y="4286250"/>
          <p14:tracePt t="79230" x="6018213" y="4286250"/>
          <p14:tracePt t="79246" x="6027738" y="4286250"/>
          <p14:tracePt t="79263" x="6054725" y="4286250"/>
          <p14:tracePt t="79280" x="6089650" y="4276725"/>
          <p14:tracePt t="79297" x="6269038" y="4268788"/>
          <p14:tracePt t="79314" x="6323013" y="4259263"/>
          <p14:tracePt t="79330" x="6357938" y="4251325"/>
          <p14:tracePt t="79347" x="6384925" y="4241800"/>
          <p14:tracePt t="79364" x="6411913" y="4241800"/>
          <p14:tracePt t="79381" x="6438900" y="4224338"/>
          <p14:tracePt t="79397" x="6456363" y="4214813"/>
          <p14:tracePt t="79493" x="6446838" y="4205288"/>
          <p14:tracePt t="79506" x="6438900" y="4205288"/>
          <p14:tracePt t="79520" x="6419850" y="4187825"/>
          <p14:tracePt t="79535" x="6402388" y="4187825"/>
          <p14:tracePt t="79549" x="6375400" y="4179888"/>
          <p14:tracePt t="79565" x="6348413" y="4170363"/>
          <p14:tracePt t="79582" x="6303963" y="4152900"/>
          <p14:tracePt t="79599" x="6259513" y="4133850"/>
          <p14:tracePt t="79616" x="6099175" y="4081463"/>
          <p14:tracePt t="79633" x="5983288" y="4044950"/>
          <p14:tracePt t="79649" x="5911850" y="4027488"/>
          <p14:tracePt t="79666" x="5867400" y="4017963"/>
          <p14:tracePt t="79683" x="5822950" y="4017963"/>
          <p14:tracePt t="79700" x="5786438" y="4017963"/>
          <p14:tracePt t="79733" x="5768975" y="4017963"/>
          <p14:tracePt t="79750" x="5759450" y="4017963"/>
          <p14:tracePt t="79766" x="5751513" y="4017963"/>
          <p14:tracePt t="79784" x="5741988" y="4017963"/>
          <p14:tracePt t="79800" x="5732463" y="4017963"/>
          <p14:tracePt t="79817" x="5715000" y="4017963"/>
          <p14:tracePt t="79834" x="5705475" y="4017963"/>
          <p14:tracePt t="79851" x="5697538" y="4017963"/>
          <p14:tracePt t="79867" x="5688013" y="4017963"/>
          <p14:tracePt t="79884" x="5680075" y="4017963"/>
          <p14:tracePt t="79901" x="5661025" y="4017963"/>
          <p14:tracePt t="79918" x="5653088" y="4017963"/>
          <p14:tracePt t="79934" x="5643563" y="4027488"/>
          <p14:tracePt t="79951" x="5626100" y="4037013"/>
          <p14:tracePt t="79968" x="5608638" y="4037013"/>
          <p14:tracePt t="79985" x="5599113" y="4037013"/>
          <p14:tracePt t="80002" x="5589588" y="4044950"/>
          <p14:tracePt t="80018" x="5572125" y="4054475"/>
          <p14:tracePt t="80035" x="5554663" y="4054475"/>
          <p14:tracePt t="80052" x="5545138" y="4054475"/>
          <p14:tracePt t="80069" x="5537200" y="4062413"/>
          <p14:tracePt t="80085" x="5527675" y="4062413"/>
          <p14:tracePt t="80102" x="5518150" y="4071938"/>
          <p14:tracePt t="80119" x="5500688" y="4071938"/>
          <p14:tracePt t="80135" x="5491163" y="4071938"/>
          <p14:tracePt t="80152" x="5483225" y="4071938"/>
          <p14:tracePt t="80169" x="5465763" y="4081463"/>
          <p14:tracePt t="80186" x="5456238" y="4081463"/>
          <p14:tracePt t="80202" x="5446713" y="4089400"/>
          <p14:tracePt t="80219" x="5411788" y="4108450"/>
          <p14:tracePt t="80236" x="5402263" y="4108450"/>
          <p14:tracePt t="80253" x="5394325" y="4116388"/>
          <p14:tracePt t="80269" x="5375275" y="4116388"/>
          <p14:tracePt t="80286" x="5367338" y="4116388"/>
          <p14:tracePt t="80303" x="5367338" y="4125913"/>
          <p14:tracePt t="80326" x="5367338" y="4133850"/>
          <p14:tracePt t="80353" x="5367338" y="4143375"/>
          <p14:tracePt t="80379" x="5367338" y="4152900"/>
          <p14:tracePt t="80405" x="5367338" y="4170363"/>
          <p14:tracePt t="80433" x="5375275" y="4187825"/>
          <p14:tracePt t="80445" x="5384800" y="4187825"/>
          <p14:tracePt t="80459" x="5384800" y="4197350"/>
          <p14:tracePt t="80473" x="5394325" y="4197350"/>
          <p14:tracePt t="80485" x="5394325" y="4205288"/>
          <p14:tracePt t="80498" x="5402263" y="4205288"/>
          <p14:tracePt t="80512" x="5411788" y="4205288"/>
          <p14:tracePt t="80565" x="5419725" y="4205288"/>
          <p14:tracePt t="80578" x="5419725" y="4214813"/>
          <p14:tracePt t="80593" x="5429250" y="4214813"/>
          <p14:tracePt t="80605" x="5438775" y="4224338"/>
          <p14:tracePt t="80619" x="5446713" y="4224338"/>
          <p14:tracePt t="80632" x="5456238" y="4224338"/>
          <p14:tracePt t="80645" x="5465763" y="4224338"/>
          <p14:tracePt t="80658" x="5473700" y="4224338"/>
          <p14:tracePt t="80673" x="5491163" y="4241800"/>
          <p14:tracePt t="80689" x="5510213" y="4241800"/>
          <p14:tracePt t="80706" x="5518150" y="4251325"/>
          <p14:tracePt t="80723" x="5589588" y="4268788"/>
          <p14:tracePt t="80739" x="5626100" y="4268788"/>
          <p14:tracePt t="80756" x="5661025" y="4276725"/>
          <p14:tracePt t="80773" x="5715000" y="4276725"/>
          <p14:tracePt t="80790" x="5776913" y="4286250"/>
          <p14:tracePt t="80807" x="5803900" y="4286250"/>
          <p14:tracePt t="80823" x="5822950" y="4295775"/>
          <p14:tracePt t="80840" x="5830888" y="4295775"/>
          <p14:tracePt t="80857" x="5884863" y="4295775"/>
          <p14:tracePt t="80874" x="5894388" y="4295775"/>
          <p14:tracePt t="80890" x="5911850" y="4295775"/>
          <p14:tracePt t="80907" x="5929313" y="4295775"/>
          <p14:tracePt t="80924" x="5973763" y="4295775"/>
          <p14:tracePt t="80941" x="6000750" y="4295775"/>
          <p14:tracePt t="80957" x="6037263" y="4295775"/>
          <p14:tracePt t="80974" x="6089650" y="4295775"/>
          <p14:tracePt t="80991" x="6134100" y="4286250"/>
          <p14:tracePt t="81008" x="6153150" y="4286250"/>
          <p14:tracePt t="81025" x="6161088" y="4286250"/>
          <p14:tracePt t="81072" x="6161088" y="4276725"/>
          <p14:tracePt t="81085" x="6161088" y="4268788"/>
          <p14:tracePt t="81098" x="6161088" y="4241800"/>
          <p14:tracePt t="81112" x="6126163" y="4170363"/>
          <p14:tracePt t="81125" x="6089650" y="4089400"/>
          <p14:tracePt t="81142" x="6045200" y="4027488"/>
          <p14:tracePt t="81159" x="5973763" y="3973513"/>
          <p14:tracePt t="81175" x="5919788" y="3938588"/>
          <p14:tracePt t="81192" x="5795963" y="3884613"/>
          <p14:tracePt t="81209" x="5741988" y="3875088"/>
          <p14:tracePt t="81226" x="5705475" y="3867150"/>
          <p14:tracePt t="81243" x="5680075" y="3867150"/>
          <p14:tracePt t="81259" x="5661025" y="3867150"/>
          <p14:tracePt t="81276" x="5653088" y="3867150"/>
          <p14:tracePt t="81293" x="5634038" y="3867150"/>
          <p14:tracePt t="81310" x="5581650" y="3884613"/>
          <p14:tracePt t="81327" x="5518150" y="3902075"/>
          <p14:tracePt t="81343" x="5456238" y="3919538"/>
          <p14:tracePt t="81360" x="5411788" y="3929063"/>
          <p14:tracePt t="81377" x="5322888" y="3965575"/>
          <p14:tracePt t="81394" x="5268913" y="3990975"/>
          <p14:tracePt t="81410" x="5187950" y="4017963"/>
          <p14:tracePt t="81427" x="5133975" y="4044950"/>
          <p14:tracePt t="81444" x="5062538" y="4089400"/>
          <p14:tracePt t="81461" x="5054600" y="4089400"/>
          <p14:tracePt t="81477" x="5045075" y="4098925"/>
          <p14:tracePt t="81511" x="5045075" y="4108450"/>
          <p14:tracePt t="81527" x="5045075" y="4116388"/>
          <p14:tracePt t="81544" x="5045075" y="4125913"/>
          <p14:tracePt t="81562" x="5045075" y="4133850"/>
          <p14:tracePt t="81578" x="5054600" y="4133850"/>
          <p14:tracePt t="81595" x="5054600" y="4143375"/>
          <p14:tracePt t="81611" x="5062538" y="4152900"/>
          <p14:tracePt t="81629" x="5072063" y="4160838"/>
          <p14:tracePt t="81645" x="5081588" y="4170363"/>
          <p14:tracePt t="81662" x="5089525" y="4187825"/>
          <p14:tracePt t="81679" x="5108575" y="4214813"/>
          <p14:tracePt t="81695" x="5170488" y="4251325"/>
          <p14:tracePt t="81712" x="5232400" y="4286250"/>
          <p14:tracePt t="81728" x="5286375" y="4303713"/>
          <p14:tracePt t="81745" x="5348288" y="4330700"/>
          <p14:tracePt t="81762" x="5483225" y="4357688"/>
          <p14:tracePt t="81779" x="5554663" y="4367213"/>
          <p14:tracePt t="81795" x="5626100" y="4367213"/>
          <p14:tracePt t="81813" x="5741988" y="4367213"/>
          <p14:tracePt t="81829" x="5813425" y="4357688"/>
          <p14:tracePt t="81846" x="5857875" y="4330700"/>
          <p14:tracePt t="81863" x="5884863" y="4322763"/>
          <p14:tracePt t="81880" x="5919788" y="4303713"/>
          <p14:tracePt t="81897" x="5938838" y="4295775"/>
          <p14:tracePt t="81913" x="5965825" y="4295775"/>
          <p14:tracePt t="81930" x="5983288" y="4286250"/>
          <p14:tracePt t="81947" x="6027738" y="4259263"/>
          <p14:tracePt t="81964" x="6062663" y="4259263"/>
          <p14:tracePt t="81980" x="6108700" y="4251325"/>
          <p14:tracePt t="81997" x="6134100" y="4241800"/>
          <p14:tracePt t="82014" x="6153150" y="4232275"/>
          <p14:tracePt t="82093" x="6143625" y="4224338"/>
          <p14:tracePt t="82107" x="6108700" y="4197350"/>
          <p14:tracePt t="82118" x="6045200" y="4179888"/>
          <p14:tracePt t="82132" x="5983288" y="4152900"/>
          <p14:tracePt t="82148" x="5911850" y="4125913"/>
          <p14:tracePt t="82164" x="5848350" y="4108450"/>
          <p14:tracePt t="82181" x="5786438" y="4098925"/>
          <p14:tracePt t="82198" x="5661025" y="4089400"/>
          <p14:tracePt t="82215" x="5599113" y="4089400"/>
          <p14:tracePt t="82232" x="5554663" y="4089400"/>
          <p14:tracePt t="82249" x="5491163" y="4089400"/>
          <p14:tracePt t="82266" x="5384800" y="4108450"/>
          <p14:tracePt t="82282" x="5330825" y="4125913"/>
          <p14:tracePt t="82299" x="5276850" y="4143375"/>
          <p14:tracePt t="82316" x="5232400" y="4160838"/>
          <p14:tracePt t="82333" x="5187950" y="4187825"/>
          <p14:tracePt t="82349" x="5170488" y="4197350"/>
          <p14:tracePt t="82366" x="5160963" y="4205288"/>
          <p14:tracePt t="82383" x="5160963" y="4214813"/>
          <p14:tracePt t="82400" x="5160963" y="4224338"/>
          <p14:tracePt t="82416" x="5160963" y="4232275"/>
          <p14:tracePt t="82433" x="5160963" y="4241800"/>
          <p14:tracePt t="82450" x="5180013" y="4251325"/>
          <p14:tracePt t="82467" x="5197475" y="4259263"/>
          <p14:tracePt t="82483" x="5205413" y="4268788"/>
          <p14:tracePt t="82500" x="5214938" y="4276725"/>
          <p14:tracePt t="82517" x="5268913" y="4303713"/>
          <p14:tracePt t="82534" x="5295900" y="4330700"/>
          <p14:tracePt t="82551" x="5348288" y="4367213"/>
          <p14:tracePt t="82567" x="5402263" y="4402138"/>
          <p14:tracePt t="82584" x="5589588" y="4456113"/>
          <p14:tracePt t="82601" x="5670550" y="4465638"/>
          <p14:tracePt t="82618" x="5741988" y="4465638"/>
          <p14:tracePt t="82634" x="5830888" y="4465638"/>
          <p14:tracePt t="82651" x="5973763" y="4438650"/>
          <p14:tracePt t="82668" x="6018213" y="4411663"/>
          <p14:tracePt t="82685" x="6045200" y="4402138"/>
          <p14:tracePt t="82702" x="6054725" y="4384675"/>
          <p14:tracePt t="82718" x="6072188" y="4303713"/>
          <p14:tracePt t="82735" x="6072188" y="4259263"/>
          <p14:tracePt t="82752" x="6072188" y="4232275"/>
          <p14:tracePt t="82768" x="6037263" y="4187825"/>
          <p14:tracePt t="82785" x="6000750" y="4152900"/>
          <p14:tracePt t="82802" x="5946775" y="4133850"/>
          <p14:tracePt t="82819" x="5894388" y="4108450"/>
          <p14:tracePt t="82836" x="5768975" y="4071938"/>
          <p14:tracePt t="82852" x="5705475" y="4062413"/>
          <p14:tracePt t="82869" x="5661025" y="4054475"/>
          <p14:tracePt t="82886" x="5626100" y="4054475"/>
          <p14:tracePt t="82903" x="5562600" y="4054475"/>
          <p14:tracePt t="82920" x="5537200" y="4054475"/>
          <p14:tracePt t="82936" x="5500688" y="4054475"/>
          <p14:tracePt t="82954" x="5419725" y="4054475"/>
          <p14:tracePt t="82970" x="5384800" y="4062413"/>
          <p14:tracePt t="82987" x="5357813" y="4081463"/>
          <p14:tracePt t="83003" x="5330825" y="4089400"/>
          <p14:tracePt t="83020" x="5313363" y="4108450"/>
          <p14:tracePt t="83037" x="5286375" y="4125913"/>
          <p14:tracePt t="83070" x="5286375" y="4133850"/>
          <p14:tracePt t="83087" x="5286375" y="4143375"/>
          <p14:tracePt t="83107" x="5286375" y="4152900"/>
          <p14:tracePt t="83135" x="5286375" y="4160838"/>
          <p14:tracePt t="83163" x="5295900" y="4170363"/>
          <p14:tracePt t="83177" x="5303838" y="4179888"/>
          <p14:tracePt t="83219" x="5313363" y="4179888"/>
          <p14:tracePt t="83232" x="5322888" y="4179888"/>
          <p14:tracePt t="83247" x="5330825" y="4179888"/>
          <p14:tracePt t="83261" x="5340350" y="4179888"/>
          <p14:tracePt t="83275" x="5348288" y="4179888"/>
          <p14:tracePt t="83288" x="5367338" y="4179888"/>
          <p14:tracePt t="83305" x="5384800" y="4179888"/>
          <p14:tracePt t="83322" x="5429250" y="4179888"/>
          <p14:tracePt t="83339" x="5473700" y="4179888"/>
          <p14:tracePt t="83355" x="5500688" y="4170363"/>
          <p14:tracePt t="83372" x="5545138" y="4152900"/>
          <p14:tracePt t="83389" x="5554663" y="4152900"/>
          <p14:tracePt t="83406" x="5562600" y="4152900"/>
          <p14:tracePt t="83423" x="5572125" y="4152900"/>
          <p14:tracePt t="83439" x="5581650" y="4152900"/>
          <p14:tracePt t="83665" x="5589588" y="4143375"/>
          <p14:tracePt t="83679" x="5608638" y="4143375"/>
          <p14:tracePt t="83693" x="5626100" y="4133850"/>
          <p14:tracePt t="83706" x="5634038" y="4125913"/>
          <p14:tracePt t="83720" x="5661025" y="4116388"/>
          <p14:tracePt t="83734" x="5670550" y="4116388"/>
          <p14:tracePt t="83762" x="5680075" y="4108450"/>
          <p14:tracePt t="83776" x="5688013" y="4108450"/>
          <p14:tracePt t="85571" x="5680075" y="4108450"/>
          <p14:tracePt t="85835" x="5688013" y="4108450"/>
          <p14:tracePt t="85849" x="5741988" y="4116388"/>
          <p14:tracePt t="85862" x="5803900" y="4143375"/>
          <p14:tracePt t="85875" x="5857875" y="4170363"/>
          <p14:tracePt t="85889" x="5911850" y="4187825"/>
          <p14:tracePt t="85904" x="5946775" y="4205288"/>
          <p14:tracePt t="85921" x="5983288" y="4224338"/>
          <p14:tracePt t="85938" x="6018213" y="4251325"/>
          <p14:tracePt t="85955" x="6116638" y="4276725"/>
          <p14:tracePt t="85972" x="6205538" y="4313238"/>
          <p14:tracePt t="85988" x="6286500" y="4340225"/>
          <p14:tracePt t="86005" x="6375400" y="4367213"/>
          <p14:tracePt t="86022" x="6581775" y="4438650"/>
          <p14:tracePt t="86039" x="6680200" y="4456113"/>
          <p14:tracePt t="86055" x="6759575" y="4473575"/>
          <p14:tracePt t="86072" x="6823075" y="4500563"/>
          <p14:tracePt t="86089" x="6965950" y="4572000"/>
          <p14:tracePt t="86106" x="7018338" y="4598988"/>
          <p14:tracePt t="86123" x="7037388" y="4616450"/>
          <p14:tracePt t="86139" x="7045325" y="4616450"/>
          <p14:tracePt t="86156" x="7045325" y="4625975"/>
          <p14:tracePt t="86194" x="7037388" y="4625975"/>
          <p14:tracePt t="86209" x="6991350" y="4625975"/>
          <p14:tracePt t="86221" x="6938963" y="4608513"/>
          <p14:tracePt t="86234" x="6894513" y="4589463"/>
          <p14:tracePt t="86248" x="6848475" y="4572000"/>
          <p14:tracePt t="86261" x="6823075" y="4562475"/>
          <p14:tracePt t="86274" x="6777038" y="4545013"/>
          <p14:tracePt t="86290" x="6742113" y="4537075"/>
          <p14:tracePt t="86307" x="6705600" y="4527550"/>
          <p14:tracePt t="86323" x="6643688" y="4510088"/>
          <p14:tracePt t="86340" x="6438900" y="4483100"/>
          <p14:tracePt t="86357" x="6348413" y="4473575"/>
          <p14:tracePt t="86374" x="6276975" y="4456113"/>
          <p14:tracePt t="86391" x="6215063" y="4438650"/>
          <p14:tracePt t="86408" x="6108700" y="4394200"/>
          <p14:tracePt t="86424" x="6081713" y="4375150"/>
          <p14:tracePt t="86441" x="6062663" y="4367213"/>
          <p14:tracePt t="86458" x="6045200" y="4348163"/>
          <p14:tracePt t="86475" x="6037263" y="4330700"/>
          <p14:tracePt t="86491" x="6037263" y="4313238"/>
          <p14:tracePt t="86525" x="6037263" y="4303713"/>
          <p14:tracePt t="86593" x="6054725" y="4313238"/>
          <p14:tracePt t="87284" x="6054725" y="4322763"/>
          <p14:tracePt t="87309" x="6054725" y="4330700"/>
          <p14:tracePt t="87350" x="6062663" y="4330700"/>
          <p14:tracePt t="87483" x="6027738" y="4330700"/>
          <p14:tracePt t="87708" x="6027738" y="4322763"/>
          <p14:tracePt t="87747" x="6037263" y="4322763"/>
          <p14:tracePt t="87761" x="6045200" y="4322763"/>
          <p14:tracePt t="87774" x="6054725" y="4322763"/>
          <p14:tracePt t="87787" x="6062663" y="4322763"/>
          <p14:tracePt t="87801" x="6081713" y="4322763"/>
          <p14:tracePt t="87816" x="6108700" y="4322763"/>
          <p14:tracePt t="87833" x="6143625" y="4322763"/>
          <p14:tracePt t="87850" x="6242050" y="4322763"/>
          <p14:tracePt t="87867" x="6419850" y="4322763"/>
          <p14:tracePt t="87883" x="6527800" y="4322763"/>
          <p14:tracePt t="87900" x="6616700" y="4322763"/>
          <p14:tracePt t="87917" x="6715125" y="4322763"/>
          <p14:tracePt t="87934" x="6919913" y="4313238"/>
          <p14:tracePt t="87950" x="7000875" y="4313238"/>
          <p14:tracePt t="87967" x="7081838" y="4313238"/>
          <p14:tracePt t="87984" x="7153275" y="4313238"/>
          <p14:tracePt t="88001" x="7286625" y="4313238"/>
          <p14:tracePt t="88018" x="7340600" y="4313238"/>
          <p14:tracePt t="88034" x="7367588" y="4313238"/>
          <p14:tracePt t="88051" x="7402513" y="4313238"/>
          <p14:tracePt t="88067" x="7456488" y="4303713"/>
          <p14:tracePt t="88084" x="7500938" y="4303713"/>
          <p14:tracePt t="88101" x="7537450" y="4303713"/>
          <p14:tracePt t="88118" x="7562850" y="4303713"/>
          <p14:tracePt t="88134" x="7599363" y="4303713"/>
          <p14:tracePt t="88151" x="7616825" y="4303713"/>
          <p14:tracePt t="88168" x="7634288" y="4303713"/>
          <p14:tracePt t="88202" x="7643813" y="4303713"/>
          <p14:tracePt t="88480" x="7626350" y="4295775"/>
          <p14:tracePt t="88492" x="7599363" y="4286250"/>
          <p14:tracePt t="88505" x="7545388" y="4286250"/>
          <p14:tracePt t="88519" x="7473950" y="4276725"/>
          <p14:tracePt t="88532" x="7375525" y="4268788"/>
          <p14:tracePt t="88546" x="7259638" y="4251325"/>
          <p14:tracePt t="88559" x="7153275" y="4232275"/>
          <p14:tracePt t="88572" x="7045325" y="4224338"/>
          <p14:tracePt t="88588" x="6965950" y="4197350"/>
          <p14:tracePt t="88604" x="6938963" y="4187825"/>
          <p14:tracePt t="88621" x="6929438" y="4179888"/>
          <p14:tracePt t="88638" x="6919913" y="4170363"/>
          <p14:tracePt t="88744" x="6929438" y="4170363"/>
          <p14:tracePt t="88784" x="6938963" y="4170363"/>
          <p14:tracePt t="88798" x="6946900" y="4170363"/>
          <p14:tracePt t="88824" x="6956425" y="4170363"/>
          <p14:tracePt t="88850" x="6965950" y="4170363"/>
          <p14:tracePt t="88890" x="6973888" y="4170363"/>
          <p14:tracePt t="88903" x="6983413" y="4170363"/>
          <p14:tracePt t="88957" x="6991350" y="4170363"/>
          <p14:tracePt t="88983" x="7000875" y="4170363"/>
          <p14:tracePt t="89010" x="7010400" y="4170363"/>
          <p14:tracePt t="89023" x="7018338" y="4170363"/>
          <p14:tracePt t="89037" x="7027863" y="4170363"/>
          <p14:tracePt t="89050" x="7037388" y="4170363"/>
          <p14:tracePt t="89063" x="7062788" y="4170363"/>
          <p14:tracePt t="89077" x="7089775" y="4170363"/>
          <p14:tracePt t="89091" x="7134225" y="4170363"/>
          <p14:tracePt t="89107" x="7180263" y="4170363"/>
          <p14:tracePt t="89124" x="7224713" y="4170363"/>
          <p14:tracePt t="89141" x="7323138" y="4179888"/>
          <p14:tracePt t="89158" x="7367588" y="4187825"/>
          <p14:tracePt t="89175" x="7429500" y="4197350"/>
          <p14:tracePt t="89191" x="7483475" y="4197350"/>
          <p14:tracePt t="89208" x="7599363" y="4214813"/>
          <p14:tracePt t="89225" x="7661275" y="4214813"/>
          <p14:tracePt t="89242" x="7680325" y="4214813"/>
          <p14:tracePt t="89259" x="7688263" y="4214813"/>
          <p14:tracePt t="89275" x="7688263" y="4197350"/>
          <p14:tracePt t="89292" x="7688263" y="4179888"/>
          <p14:tracePt t="89309" x="7680325" y="4160838"/>
          <p14:tracePt t="89594" x="7670800" y="4160838"/>
          <p14:tracePt t="89620" x="7661275" y="4160838"/>
          <p14:tracePt t="89634" x="7653338" y="4160838"/>
          <p14:tracePt t="89660" x="7643813" y="4160838"/>
          <p14:tracePt t="89686" x="7626350" y="4170363"/>
          <p14:tracePt t="89713" x="7616825" y="4170363"/>
          <p14:tracePt t="89726" x="7608888" y="4170363"/>
          <p14:tracePt t="89753" x="7599363" y="4170363"/>
          <p14:tracePt t="89766" x="7589838" y="4170363"/>
          <p14:tracePt t="89779" x="7581900" y="4170363"/>
          <p14:tracePt t="89805" x="7562850" y="4170363"/>
          <p14:tracePt t="89819" x="7554913" y="4170363"/>
          <p14:tracePt t="89833" x="7537450" y="4170363"/>
          <p14:tracePt t="89845" x="7527925" y="4179888"/>
          <p14:tracePt t="89859" x="7510463" y="4179888"/>
          <p14:tracePt t="89885" x="7500938" y="4179888"/>
          <p14:tracePt t="89899" x="7491413" y="4179888"/>
          <p14:tracePt t="89912" x="7483475" y="4179888"/>
          <p14:tracePt t="89925" x="7483475" y="4187825"/>
          <p14:tracePt t="89939" x="7473950" y="4187825"/>
          <p14:tracePt t="89952" x="7466013" y="4187825"/>
          <p14:tracePt t="89966" x="7456488" y="4187825"/>
          <p14:tracePt t="89979" x="7446963" y="4187825"/>
          <p14:tracePt t="90007" x="7439025" y="4187825"/>
          <p14:tracePt t="90049" x="7429500" y="4187825"/>
          <p14:tracePt t="90063" x="7419975" y="4187825"/>
          <p14:tracePt t="90272" x="7429500" y="4187825"/>
          <p14:tracePt t="90300" x="7439025" y="4187825"/>
          <p14:tracePt t="90314" x="7446963" y="4187825"/>
          <p14:tracePt t="90342" x="7456488" y="4187825"/>
          <p14:tracePt t="90356" x="7466013" y="4187825"/>
          <p14:tracePt t="90384" x="7473950" y="4187825"/>
          <p14:tracePt t="90412" x="7483475" y="4187825"/>
          <p14:tracePt t="90440" x="7491413" y="4187825"/>
          <p14:tracePt t="90481" x="7500938" y="4187825"/>
          <p14:tracePt t="90523" x="7510463" y="4187825"/>
          <p14:tracePt t="90565" x="7518400" y="4187825"/>
          <p14:tracePt t="90579" x="7537450" y="4187825"/>
          <p14:tracePt t="90593" x="7554913" y="4187825"/>
          <p14:tracePt t="90607" x="7572375" y="4187825"/>
          <p14:tracePt t="90621" x="7589838" y="4187825"/>
          <p14:tracePt t="90635" x="7608888" y="4187825"/>
          <p14:tracePt t="90650" x="7634288" y="4187825"/>
          <p14:tracePt t="90667" x="7680325" y="4187825"/>
          <p14:tracePt t="90683" x="7715250" y="4187825"/>
          <p14:tracePt t="90701" x="7742238" y="4187825"/>
          <p14:tracePt t="90717" x="7777163" y="4197350"/>
          <p14:tracePt t="90734" x="7786688" y="4197350"/>
          <p14:tracePt t="90751" x="7804150" y="4197350"/>
          <p14:tracePt t="91207" x="7823200" y="4197350"/>
          <p14:tracePt t="91222" x="7848600" y="4205288"/>
          <p14:tracePt t="91236" x="7902575" y="4205288"/>
          <p14:tracePt t="91250" x="8027988" y="4205288"/>
          <p14:tracePt t="91263" x="8134350" y="4205288"/>
          <p14:tracePt t="91277" x="8215313" y="4205288"/>
          <p14:tracePt t="91292" x="8269288" y="4205288"/>
          <p14:tracePt t="91305" x="8286750" y="4205288"/>
          <p14:tracePt t="91321" x="8286750" y="4214813"/>
          <p14:tracePt t="91338" x="8296275" y="4214813"/>
          <p14:tracePt t="94038" x="8296275" y="4205288"/>
          <p14:tracePt t="94065" x="8286750" y="4179888"/>
          <p14:tracePt t="94077" x="8269288" y="4170363"/>
          <p14:tracePt t="94091" x="8232775" y="4160838"/>
          <p14:tracePt t="94105" x="8126413" y="4160838"/>
          <p14:tracePt t="94117" x="7885113" y="4187825"/>
          <p14:tracePt t="94130" x="7491413" y="4303713"/>
          <p14:tracePt t="94144" x="6796088" y="4500563"/>
          <p14:tracePt t="94157" x="6367463" y="4625975"/>
          <p14:tracePt t="94172" x="6072188" y="4714875"/>
          <p14:tracePt t="94189" x="5965825" y="4751388"/>
          <p14:tracePt t="94205" x="5911850" y="4759325"/>
          <p14:tracePt t="94223" x="5894388" y="4759325"/>
          <p14:tracePt t="94256" x="5894388" y="4741863"/>
          <p14:tracePt t="94273" x="5911850" y="4714875"/>
          <p14:tracePt t="94289" x="5956300" y="4643438"/>
          <p14:tracePt t="94306" x="5973763" y="4608513"/>
          <p14:tracePt t="94323" x="5991225" y="4598988"/>
          <p14:tracePt t="94340" x="5991225" y="4589463"/>
          <p14:tracePt t="94356" x="6018213" y="4581525"/>
          <p14:tracePt t="94373" x="6027738" y="4581525"/>
          <p14:tracePt t="94390" x="6037263" y="4581525"/>
          <p14:tracePt t="94407" x="6062663" y="4581525"/>
          <p14:tracePt t="94424" x="6108700" y="4598988"/>
          <p14:tracePt t="94440" x="6126163" y="4598988"/>
          <p14:tracePt t="94457" x="6161088" y="4608513"/>
          <p14:tracePt t="94474" x="6303963" y="4608513"/>
          <p14:tracePt t="94491" x="6411913" y="4608513"/>
          <p14:tracePt t="94507" x="6510338" y="4616450"/>
          <p14:tracePt t="94524" x="6670675" y="4616450"/>
          <p14:tracePt t="94541" x="6894513" y="4616450"/>
          <p14:tracePt t="94558" x="6983413" y="4616450"/>
          <p14:tracePt t="94574" x="7027863" y="4616450"/>
          <p14:tracePt t="94591" x="7062788" y="4616450"/>
          <p14:tracePt t="94608" x="7116763" y="4625975"/>
          <p14:tracePt t="94625" x="7134225" y="4625975"/>
          <p14:tracePt t="94641" x="7161213" y="4625975"/>
          <p14:tracePt t="94658" x="7188200" y="4625975"/>
          <p14:tracePt t="94675" x="7313613" y="4598988"/>
          <p14:tracePt t="94692" x="7367588" y="4589463"/>
          <p14:tracePt t="94709" x="7385050" y="4572000"/>
          <p14:tracePt t="94726" x="7412038" y="4562475"/>
          <p14:tracePt t="94742" x="7419975" y="4554538"/>
          <p14:tracePt t="94775" x="7419975" y="4545013"/>
          <p14:tracePt t="94861" x="7419975" y="4537075"/>
          <p14:tracePt t="94873" x="7429500" y="4527550"/>
          <p14:tracePt t="94887" x="7446963" y="4500563"/>
          <p14:tracePt t="94901" x="7446963" y="4473575"/>
          <p14:tracePt t="94913" x="7446963" y="4456113"/>
          <p14:tracePt t="94926" x="7446963" y="4446588"/>
          <p14:tracePt t="94943" x="7446963" y="4438650"/>
          <p14:tracePt t="94960" x="7446963" y="4429125"/>
          <p14:tracePt t="94977" x="7439025" y="4429125"/>
          <p14:tracePt t="94994" x="7419975" y="4419600"/>
          <p14:tracePt t="95010" x="7385050" y="4411663"/>
          <p14:tracePt t="95027" x="7367588" y="4402138"/>
          <p14:tracePt t="95044" x="7348538" y="4402138"/>
          <p14:tracePt t="95061" x="7331075" y="4402138"/>
          <p14:tracePt t="95078" x="7313613" y="4394200"/>
          <p14:tracePt t="95094" x="7277100" y="4375150"/>
          <p14:tracePt t="95111" x="7269163" y="4375150"/>
          <p14:tracePt t="95128" x="7251700" y="4375150"/>
          <p14:tracePt t="95145" x="7242175" y="4375150"/>
          <p14:tracePt t="95162" x="7232650" y="4375150"/>
          <p14:tracePt t="95178" x="7224713" y="4375150"/>
          <p14:tracePt t="96865" x="7215188" y="4375150"/>
          <p14:tracePt t="96878" x="7188200" y="4348163"/>
          <p14:tracePt t="96893" x="7153275" y="4330700"/>
          <p14:tracePt t="96906" x="7108825" y="4303713"/>
          <p14:tracePt t="96920" x="7089775" y="4286250"/>
          <p14:tracePt t="96934" x="7081838" y="4286250"/>
          <p14:tracePt t="96948" x="7072313" y="4276725"/>
          <p14:tracePt t="96976" x="7062788" y="4276725"/>
          <p14:tracePt t="97087" x="7054850" y="4276725"/>
          <p14:tracePt t="97115" x="7045325" y="4276725"/>
          <p14:tracePt t="98347" x="7037388" y="4276725"/>
          <p14:tracePt t="98359" x="7027863" y="4276725"/>
          <p14:tracePt t="98373" x="7018338" y="4276725"/>
          <p14:tracePt t="98387" x="7000875" y="4276725"/>
          <p14:tracePt t="98400" x="6973888" y="4276725"/>
          <p14:tracePt t="98415" x="6938963" y="4276725"/>
          <p14:tracePt t="98431" x="6875463" y="4276725"/>
          <p14:tracePt t="98448" x="6804025" y="4276725"/>
          <p14:tracePt t="98465" x="6653213" y="4251325"/>
          <p14:tracePt t="98482" x="6537325" y="4232275"/>
          <p14:tracePt t="98499" x="6446838" y="4197350"/>
          <p14:tracePt t="98515" x="6367463" y="4179888"/>
          <p14:tracePt t="98532" x="6259513" y="4133850"/>
          <p14:tracePt t="98549" x="6224588" y="4133850"/>
          <p14:tracePt t="98566" x="6205538" y="4125913"/>
          <p14:tracePt t="98582" x="6180138" y="4116388"/>
          <p14:tracePt t="98599" x="6143625" y="4108450"/>
          <p14:tracePt t="98616" x="6116638" y="4108450"/>
          <p14:tracePt t="98633" x="6099175" y="4108450"/>
          <p14:tracePt t="98650" x="6054725" y="4098925"/>
          <p14:tracePt t="98666" x="6037263" y="4098925"/>
          <p14:tracePt t="98683" x="6027738" y="4089400"/>
          <p14:tracePt t="98700" x="6018213" y="4089400"/>
          <p14:tracePt t="98717" x="5965825" y="4089400"/>
          <p14:tracePt t="98733" x="5938838" y="4089400"/>
          <p14:tracePt t="98750" x="5911850" y="4089400"/>
          <p14:tracePt t="98767" x="5902325" y="4089400"/>
          <p14:tracePt t="98783" x="5894388" y="4089400"/>
          <p14:tracePt t="98800" x="5884863" y="4089400"/>
          <p14:tracePt t="98851" x="5884863" y="4098925"/>
          <p14:tracePt t="98864" x="5884863" y="4108450"/>
          <p14:tracePt t="98890" x="5884863" y="4116388"/>
          <p14:tracePt t="98917" x="5884863" y="4125913"/>
          <p14:tracePt t="98930" x="5875338" y="4133850"/>
          <p14:tracePt t="98956" x="5875338" y="4143375"/>
          <p14:tracePt t="98984" x="5875338" y="4152900"/>
          <p14:tracePt t="99010" x="5867400" y="4160838"/>
          <p14:tracePt t="99024" x="5867400" y="4170363"/>
          <p14:tracePt t="99050" x="5867400" y="4179888"/>
          <p14:tracePt t="99076" x="5867400" y="4187825"/>
          <p14:tracePt t="99103" x="5867400" y="4197350"/>
          <p14:tracePt t="99116" x="5867400" y="4205288"/>
          <p14:tracePt t="99129" x="5867400" y="4214813"/>
          <p14:tracePt t="99156" x="5867400" y="4224338"/>
          <p14:tracePt t="99183" x="5867400" y="4232275"/>
          <p14:tracePt t="99195" x="5867400" y="4241800"/>
          <p14:tracePt t="99209" x="5867400" y="4251325"/>
          <p14:tracePt t="99235" x="5867400" y="4268788"/>
          <p14:tracePt t="99248" x="5867400" y="4276725"/>
          <p14:tracePt t="99275" x="5867400" y="4286250"/>
          <p14:tracePt t="99288" x="5867400" y="4295775"/>
          <p14:tracePt t="99355" x="5875338" y="4295775"/>
          <p14:tracePt t="99368" x="5902325" y="4295775"/>
          <p14:tracePt t="99382" x="5919788" y="4295775"/>
          <p14:tracePt t="99394" x="5956300" y="4303713"/>
          <p14:tracePt t="99408" x="5991225" y="4313238"/>
          <p14:tracePt t="99422" x="6018213" y="4322763"/>
          <p14:tracePt t="99438" x="6062663" y="4330700"/>
          <p14:tracePt t="99454" x="6089650" y="4330700"/>
          <p14:tracePt t="99471" x="6116638" y="4340225"/>
          <p14:tracePt t="99488" x="6170613" y="4340225"/>
          <p14:tracePt t="99505" x="6180138" y="4330700"/>
          <p14:tracePt t="99521" x="6188075" y="4330700"/>
          <p14:tracePt t="99538" x="6197600" y="4313238"/>
          <p14:tracePt t="99555" x="6197600" y="4295775"/>
          <p14:tracePt t="99572" x="6197600" y="4276725"/>
          <p14:tracePt t="99589" x="6197600" y="4259263"/>
          <p14:tracePt t="99606" x="6197600" y="4232275"/>
          <p14:tracePt t="99622" x="6180138" y="4214813"/>
          <p14:tracePt t="99639" x="6134100" y="4197350"/>
          <p14:tracePt t="99656" x="6108700" y="4187825"/>
          <p14:tracePt t="99672" x="6018213" y="4160838"/>
          <p14:tracePt t="99689" x="5983288" y="4152900"/>
          <p14:tracePt t="99706" x="5919788" y="4152900"/>
          <p14:tracePt t="99723" x="5884863" y="4152900"/>
          <p14:tracePt t="99739" x="5822950" y="4152900"/>
          <p14:tracePt t="99756" x="5822950" y="4160838"/>
          <p14:tracePt t="99790" x="5822950" y="4179888"/>
          <p14:tracePt t="99807" x="5840413" y="4205288"/>
          <p14:tracePt t="99823" x="5867400" y="4205288"/>
          <p14:tracePt t="99840" x="5884863" y="4205288"/>
          <p14:tracePt t="99857" x="5911850" y="4214813"/>
          <p14:tracePt t="99874" x="6188075" y="4357688"/>
          <p14:tracePt t="99890" x="6357938" y="4419600"/>
          <p14:tracePt t="99907" x="6500813" y="4446588"/>
          <p14:tracePt t="99924" x="6599238" y="4446588"/>
          <p14:tracePt t="99941" x="6697663" y="4429125"/>
          <p14:tracePt t="99957" x="6705600" y="4411663"/>
          <p14:tracePt t="99974" x="6705600" y="4384675"/>
          <p14:tracePt t="99991" x="6643688" y="4367213"/>
          <p14:tracePt t="100008" x="6483350" y="4367213"/>
          <p14:tracePt t="100025" x="6394450" y="4384675"/>
          <p14:tracePt t="100041" x="6340475" y="4402138"/>
          <p14:tracePt t="100058" x="6303963" y="4411663"/>
          <p14:tracePt t="100075" x="6286500" y="4429125"/>
          <p14:tracePt t="100092" x="6286500" y="4438650"/>
          <p14:tracePt t="100108" x="6303963" y="4438650"/>
          <p14:tracePt t="100125" x="6330950" y="4446588"/>
          <p14:tracePt t="100142" x="6348413" y="4446588"/>
          <p14:tracePt t="100159" x="6357938" y="4446588"/>
          <p14:tracePt t="100175" x="6375400" y="4446588"/>
          <p14:tracePt t="100192" x="6394450" y="4438650"/>
          <p14:tracePt t="100209" x="6394450" y="4419600"/>
          <p14:tracePt t="100226" x="6384925" y="4402138"/>
          <p14:tracePt t="100242" x="6357938" y="4384675"/>
          <p14:tracePt t="100259" x="6313488" y="4375150"/>
          <p14:tracePt t="100276" x="6303963" y="4375150"/>
          <p14:tracePt t="100293" x="6296025" y="4375150"/>
          <p14:tracePt t="100326" x="6296025" y="4394200"/>
          <p14:tracePt t="100343" x="6296025" y="4411663"/>
          <p14:tracePt t="100360" x="6323013" y="4419600"/>
          <p14:tracePt t="100377" x="6348413" y="4419600"/>
          <p14:tracePt t="100393" x="6384925" y="4419600"/>
          <p14:tracePt t="100410" x="6411913" y="4419600"/>
          <p14:tracePt t="100427" x="6438900" y="4419600"/>
          <p14:tracePt t="100444" x="6491288" y="4419600"/>
          <p14:tracePt t="100461" x="6491288" y="4411663"/>
          <p14:tracePt t="100477" x="6491288" y="4384675"/>
          <p14:tracePt t="100494" x="6491288" y="4367213"/>
          <p14:tracePt t="100511" x="6446838" y="4357688"/>
          <p14:tracePt t="100528" x="6429375" y="4357688"/>
          <p14:tracePt t="100561" x="6419850" y="4357688"/>
          <p14:tracePt t="100578" x="6419850" y="4384675"/>
          <p14:tracePt t="100595" x="6429375" y="4402138"/>
          <p14:tracePt t="100612" x="6438900" y="4419600"/>
          <p14:tracePt t="100629" x="6518275" y="4438650"/>
          <p14:tracePt t="100645" x="6554788" y="4438650"/>
          <p14:tracePt t="100662" x="6599238" y="4438650"/>
          <p14:tracePt t="100678" x="6643688" y="4446588"/>
          <p14:tracePt t="100696" x="6670675" y="4446588"/>
          <p14:tracePt t="100728" x="6670675" y="4438650"/>
          <p14:tracePt t="100745" x="6670675" y="4419600"/>
          <p14:tracePt t="100762" x="6670675" y="4402138"/>
          <p14:tracePt t="100779" x="6661150" y="4402138"/>
          <p14:tracePt t="100815" x="6661150" y="4419600"/>
          <p14:tracePt t="100828" x="6661150" y="4438650"/>
          <p14:tracePt t="100841" x="6661150" y="4456113"/>
          <p14:tracePt t="100855" x="6661150" y="4473575"/>
          <p14:tracePt t="100868" x="6661150" y="4483100"/>
          <p14:tracePt t="100882" x="6661150" y="4491038"/>
          <p14:tracePt t="100896" x="6661150" y="4500563"/>
          <p14:tracePt t="100923" x="6653213" y="4500563"/>
          <p14:tracePt t="100937" x="6643688" y="4500563"/>
          <p14:tracePt t="100950" x="6634163" y="4491038"/>
          <p14:tracePt t="100963" x="6608763" y="4483100"/>
          <p14:tracePt t="100980" x="6589713" y="4465638"/>
          <p14:tracePt t="100997" x="6581775" y="4456113"/>
          <p14:tracePt t="101013" x="6581775" y="4446588"/>
          <p14:tracePt t="101030" x="6572250" y="4438650"/>
          <p14:tracePt t="101111" x="6572250" y="4429125"/>
          <p14:tracePt t="101389" x="6581775" y="4419600"/>
          <p14:tracePt t="107952" x="6599238" y="4429125"/>
          <p14:tracePt t="107965" x="6616700" y="4438650"/>
          <p14:tracePt t="107978" x="6626225" y="4446588"/>
          <p14:tracePt t="107992" x="6634163" y="4446588"/>
          <p14:tracePt t="108018" x="6643688" y="4456113"/>
          <p14:tracePt t="108045" x="6661150" y="4456113"/>
          <p14:tracePt t="108057" x="6680200" y="4456113"/>
          <p14:tracePt t="108071" x="6705600" y="4456113"/>
          <p14:tracePt t="108085" x="6751638" y="4465638"/>
          <p14:tracePt t="108098" x="6813550" y="4473575"/>
          <p14:tracePt t="108111" x="6894513" y="4491038"/>
          <p14:tracePt t="108125" x="6973888" y="4510088"/>
          <p14:tracePt t="108140" x="7037388" y="4527550"/>
          <p14:tracePt t="108157" x="7081838" y="4545013"/>
          <p14:tracePt t="108174" x="7161213" y="4589463"/>
          <p14:tracePt t="108191" x="7296150" y="4633913"/>
          <p14:tracePt t="108208" x="7358063" y="4652963"/>
          <p14:tracePt t="108224" x="7412038" y="4660900"/>
          <p14:tracePt t="108241" x="7456488" y="4679950"/>
          <p14:tracePt t="108258" x="7483475" y="4679950"/>
          <p14:tracePt t="108275" x="7483475" y="4687888"/>
          <p14:tracePt t="108336" x="7483475" y="4660900"/>
          <p14:tracePt t="108349" x="7483475" y="4625975"/>
          <p14:tracePt t="108364" x="7491413" y="4608513"/>
          <p14:tracePt t="108549" x="7466013" y="4589463"/>
          <p14:tracePt t="108562" x="7412038" y="4562475"/>
          <p14:tracePt t="108577" x="7358063" y="4527550"/>
          <p14:tracePt t="108594" x="7323138" y="4500563"/>
          <p14:tracePt t="108610" x="7277100" y="4473575"/>
          <p14:tracePt t="108627" x="7224713" y="4429125"/>
          <p14:tracePt t="108644" x="7205663" y="4419600"/>
          <p14:tracePt t="108661" x="7188200" y="4394200"/>
          <p14:tracePt t="108678" x="7180263" y="4384675"/>
          <p14:tracePt t="108694" x="7170738" y="4375150"/>
          <p14:tracePt t="108946" x="7161213" y="4375150"/>
          <p14:tracePt t="108960" x="7153275" y="4375150"/>
          <p14:tracePt t="108973" x="7143750" y="4375150"/>
          <p14:tracePt t="108986" x="7134225" y="4375150"/>
          <p14:tracePt t="109001" x="7108825" y="4375150"/>
          <p14:tracePt t="109013" x="7089775" y="4367213"/>
          <p14:tracePt t="109030" x="7072313" y="4357688"/>
          <p14:tracePt t="109047" x="7054850" y="4348163"/>
          <p14:tracePt t="109063" x="7027863" y="4330700"/>
          <p14:tracePt t="109080" x="7010400" y="4313238"/>
          <p14:tracePt t="109159" x="7018338" y="4313238"/>
          <p14:tracePt t="109172" x="7045325" y="4330700"/>
          <p14:tracePt t="109185" x="7089775" y="4348163"/>
          <p14:tracePt t="109199" x="7143750" y="4367213"/>
          <p14:tracePt t="109214" x="7224713" y="4394200"/>
          <p14:tracePt t="109231" x="7340600" y="4411663"/>
          <p14:tracePt t="109248" x="7456488" y="4429125"/>
          <p14:tracePt t="109265" x="7831138" y="4429125"/>
          <p14:tracePt t="109281" x="8001000" y="4402138"/>
          <p14:tracePt t="109298" x="8099425" y="4367213"/>
          <p14:tracePt t="109315" x="8134350" y="4340225"/>
          <p14:tracePt t="109332" x="8143875" y="4313238"/>
          <p14:tracePt t="109348" x="8134350" y="4295775"/>
          <p14:tracePt t="109365" x="8108950" y="4276725"/>
          <p14:tracePt t="109382" x="8072438" y="4251325"/>
          <p14:tracePt t="109399" x="7920038" y="4224338"/>
          <p14:tracePt t="109416" x="7840663" y="4224338"/>
          <p14:tracePt t="109432" x="7732713" y="4214813"/>
          <p14:tracePt t="109449" x="7375525" y="4224338"/>
          <p14:tracePt t="109466" x="7277100" y="4241800"/>
          <p14:tracePt t="109483" x="7197725" y="4251325"/>
          <p14:tracePt t="109499" x="7126288" y="4276725"/>
          <p14:tracePt t="109516" x="7072313" y="4313238"/>
          <p14:tracePt t="109533" x="7062788" y="4322763"/>
          <p14:tracePt t="109550" x="7062788" y="4340225"/>
          <p14:tracePt t="109566" x="7062788" y="4348163"/>
          <p14:tracePt t="109583" x="7072313" y="4375150"/>
          <p14:tracePt t="109600" x="7081838" y="4384675"/>
          <p14:tracePt t="109617" x="7089775" y="4394200"/>
          <p14:tracePt t="109634" x="7099300" y="4402138"/>
          <p14:tracePt t="109650" x="7099300" y="4411663"/>
          <p14:tracePt t="109667" x="7099300" y="4419600"/>
          <p14:tracePt t="109683" x="7099300" y="4429125"/>
          <p14:tracePt t="109715" x="7099300" y="4438650"/>
          <p14:tracePt t="109728" x="7099300" y="4446588"/>
          <p14:tracePt t="109741" x="7081838" y="4465638"/>
          <p14:tracePt t="109755" x="7054850" y="4473575"/>
          <p14:tracePt t="109768" x="7037388" y="4483100"/>
          <p14:tracePt t="109784" x="7018338" y="4491038"/>
          <p14:tracePt t="109801" x="7000875" y="4491038"/>
          <p14:tracePt t="109817" x="6983413" y="4491038"/>
          <p14:tracePt t="109834" x="6965950" y="4491038"/>
          <p14:tracePt t="109851" x="6965950" y="4473575"/>
          <p14:tracePt t="110059" x="6956425" y="4473575"/>
          <p14:tracePt t="110073" x="6956425" y="4483100"/>
          <p14:tracePt t="110086" x="6956425" y="4500563"/>
          <p14:tracePt t="110100" x="6956425" y="4527550"/>
          <p14:tracePt t="110114" x="6956425" y="4545013"/>
          <p14:tracePt t="110129" x="6956425" y="4572000"/>
          <p14:tracePt t="110142" x="6946900" y="4643438"/>
          <p14:tracePt t="110156" x="6884988" y="4786313"/>
          <p14:tracePt t="110170" x="6697663" y="5322888"/>
          <p14:tracePt t="110187" x="6572250" y="5759450"/>
          <p14:tracePt t="110204" x="6483350" y="6045200"/>
          <p14:tracePt t="110220" x="6446838" y="6215063"/>
          <p14:tracePt t="110237" x="6438900" y="6296025"/>
          <p14:tracePt t="110254" x="6429375" y="6357938"/>
          <p14:tracePt t="110271" x="6419850" y="6357938"/>
          <p14:tracePt t="110309" x="6411913" y="6357938"/>
          <p14:tracePt t="110324" x="6402388" y="6357938"/>
          <p14:tracePt t="110338" x="6394450" y="6340475"/>
          <p14:tracePt t="110355" x="6375400" y="6330950"/>
          <p14:tracePt t="110371" x="6375400" y="6323013"/>
          <p14:tracePt t="110388" x="6367463" y="6313488"/>
          <p14:tracePt t="110406" x="6367463" y="6303963"/>
          <p14:tracePt t="110422" x="6367463" y="6296025"/>
          <p14:tracePt t="110438" x="6375400" y="6251575"/>
          <p14:tracePt t="110671" x="6367463" y="6251575"/>
          <p14:tracePt t="110685" x="6348413" y="6251575"/>
          <p14:tracePt t="110699" x="6340475" y="6251575"/>
          <p14:tracePt t="110713" x="6330950" y="6242050"/>
          <p14:tracePt t="110727" x="6330950" y="6224588"/>
          <p14:tracePt t="110740" x="6330950" y="6197600"/>
          <p14:tracePt t="110757" x="6340475" y="6143625"/>
          <p14:tracePt t="110773" x="6367463" y="6072188"/>
          <p14:tracePt t="110790" x="6402388" y="6027738"/>
          <p14:tracePt t="110807" x="6402388" y="6010275"/>
          <p14:tracePt t="110824" x="6419850" y="5991225"/>
          <p14:tracePt t="110857" x="6411913" y="5965825"/>
          <p14:tracePt t="110874" x="6394450" y="5956300"/>
          <p14:tracePt t="110891" x="6375400" y="5938838"/>
          <p14:tracePt t="110908" x="6340475" y="5919788"/>
          <p14:tracePt t="110924" x="6242050" y="5857875"/>
          <p14:tracePt t="110941" x="6037263" y="5741988"/>
          <p14:tracePt t="110958" x="5875338" y="5670550"/>
          <p14:tracePt t="110975" x="5697538" y="5581650"/>
          <p14:tracePt t="110992" x="5616575" y="5554663"/>
          <p14:tracePt t="111009" x="5554663" y="5527675"/>
          <p14:tracePt t="111025" x="5491163" y="5518150"/>
          <p14:tracePt t="111042" x="5402263" y="5518150"/>
          <p14:tracePt t="111059" x="5384800" y="5518150"/>
          <p14:tracePt t="111076" x="5375275" y="5545138"/>
          <p14:tracePt t="111093" x="5375275" y="5581650"/>
          <p14:tracePt t="111109" x="5419725" y="5653088"/>
          <p14:tracePt t="111126" x="5438775" y="5670550"/>
          <p14:tracePt t="111143" x="5456238" y="5680075"/>
          <p14:tracePt t="111159" x="5500688" y="5697538"/>
          <p14:tracePt t="111176" x="5616575" y="5813425"/>
          <p14:tracePt t="111193" x="5705475" y="5902325"/>
          <p14:tracePt t="111210" x="5946775" y="6062663"/>
          <p14:tracePt t="111227" x="6483350" y="6303963"/>
          <p14:tracePt t="111243" x="6742113" y="6367463"/>
          <p14:tracePt t="111260" x="7027863" y="6411913"/>
          <p14:tracePt t="111277" x="7277100" y="6419850"/>
          <p14:tracePt t="111294" x="7715250" y="6419850"/>
          <p14:tracePt t="111311" x="7885113" y="6419850"/>
          <p14:tracePt t="111327" x="8143875" y="6375400"/>
          <p14:tracePt t="111344" x="8313738" y="6323013"/>
          <p14:tracePt t="111361" x="8447088" y="6251575"/>
          <p14:tracePt t="111378" x="8474075" y="6205538"/>
          <p14:tracePt t="111394" x="8501063" y="6134100"/>
          <p14:tracePt t="111411" x="8518525" y="6027738"/>
          <p14:tracePt t="111428" x="8491538" y="5670550"/>
          <p14:tracePt t="111445" x="8277225" y="5375275"/>
          <p14:tracePt t="111461" x="8062913" y="5170488"/>
          <p14:tracePt t="111478" x="7885113" y="5018088"/>
          <p14:tracePt t="111495" x="7473950" y="4822825"/>
          <p14:tracePt t="111512" x="7331075" y="4786313"/>
          <p14:tracePt t="111529" x="7232650" y="4759325"/>
          <p14:tracePt t="111546" x="7027863" y="4751388"/>
          <p14:tracePt t="111562" x="6946900" y="4751388"/>
          <p14:tracePt t="111579" x="6831013" y="4803775"/>
          <p14:tracePt t="111596" x="6759575" y="4857750"/>
          <p14:tracePt t="111612" x="6589713" y="4965700"/>
          <p14:tracePt t="111629" x="6527800" y="5010150"/>
          <p14:tracePt t="111646" x="6483350" y="5027613"/>
          <p14:tracePt t="111663" x="6465888" y="5045075"/>
          <p14:tracePt t="111693" x="6465888" y="5062538"/>
          <p14:tracePt t="111720" x="6465888" y="5099050"/>
          <p14:tracePt t="111733" x="6465888" y="5180013"/>
          <p14:tracePt t="111746" x="6473825" y="5276850"/>
          <p14:tracePt t="111760" x="6518275" y="5375275"/>
          <p14:tracePt t="111773" x="6589713" y="5473700"/>
          <p14:tracePt t="111785" x="6680200" y="5581650"/>
          <p14:tracePt t="111800" x="6777038" y="5661025"/>
          <p14:tracePt t="111813" x="7072313" y="5751513"/>
          <p14:tracePt t="111830" x="7304088" y="5786438"/>
          <p14:tracePt t="111847" x="7483475" y="5768975"/>
          <p14:tracePt t="111864" x="7786688" y="5626100"/>
          <p14:tracePt t="111881" x="7848600" y="5545138"/>
          <p14:tracePt t="111897" x="7894638" y="5446713"/>
          <p14:tracePt t="111914" x="7912100" y="5295900"/>
          <p14:tracePt t="111931" x="7823200" y="5089525"/>
          <p14:tracePt t="111948" x="7680325" y="5000625"/>
          <p14:tracePt t="111965" x="7269163" y="4902200"/>
          <p14:tracePt t="111981" x="6983413" y="4830763"/>
          <p14:tracePt t="111998" x="6653213" y="4803775"/>
          <p14:tracePt t="112015" x="6572250" y="4803775"/>
          <p14:tracePt t="112032" x="6510338" y="4803775"/>
          <p14:tracePt t="112048" x="6483350" y="4813300"/>
          <p14:tracePt t="112065" x="6473825" y="4840288"/>
          <p14:tracePt t="112082" x="6473825" y="4857750"/>
          <p14:tracePt t="112099" x="6473825" y="4875213"/>
          <p14:tracePt t="112116" x="6483350" y="4884738"/>
          <p14:tracePt t="112132" x="6491288" y="4902200"/>
          <p14:tracePt t="112149" x="6500813" y="4902200"/>
          <p14:tracePt t="112170" x="6510338" y="4902200"/>
          <p14:tracePt t="112211" x="6510338" y="4911725"/>
          <p14:tracePt t="112263" x="6510338" y="4919663"/>
          <p14:tracePt t="112317" x="6518275" y="4929188"/>
          <p14:tracePt t="112329" x="6527800" y="4929188"/>
          <p14:tracePt t="112343" x="6537325" y="4929188"/>
          <p14:tracePt t="112357" x="6545263" y="4946650"/>
          <p14:tracePt t="112370" x="6562725" y="4956175"/>
          <p14:tracePt t="112384" x="6572250" y="4965700"/>
          <p14:tracePt t="112400" x="6589713" y="4973638"/>
          <p14:tracePt t="112417" x="6599238" y="4983163"/>
          <p14:tracePt t="112434" x="6608763" y="4983163"/>
          <p14:tracePt t="112451" x="6626225" y="4983163"/>
          <p14:tracePt t="112489" x="6634163" y="4991100"/>
          <p14:tracePt t="112516" x="6653213" y="5000625"/>
          <p14:tracePt t="112529" x="6670675" y="5000625"/>
          <p14:tracePt t="112542" x="6688138" y="5000625"/>
          <p14:tracePt t="112555" x="6705600" y="5000625"/>
          <p14:tracePt t="112568" x="6724650" y="5000625"/>
          <p14:tracePt t="112585" x="6732588" y="5000625"/>
          <p14:tracePt t="112601" x="6759575" y="5000625"/>
          <p14:tracePt t="112618" x="6786563" y="5000625"/>
          <p14:tracePt t="112635" x="6804025" y="5000625"/>
          <p14:tracePt t="112652" x="6813550" y="5000625"/>
          <p14:tracePt t="112675" x="6823075" y="5000625"/>
          <p14:tracePt t="112716" x="6831013" y="5000625"/>
          <p14:tracePt t="112821" x="6840538" y="5000625"/>
          <p14:tracePt t="113126" x="6831013" y="5000625"/>
          <p14:tracePt t="113736" x="6831013" y="5010150"/>
          <p14:tracePt t="113750" x="6823075" y="5054600"/>
          <p14:tracePt t="113763" x="6786563" y="5143500"/>
          <p14:tracePt t="113776" x="6742113" y="5224463"/>
          <p14:tracePt t="113792" x="6715125" y="5276850"/>
          <p14:tracePt t="113809" x="6705600" y="5286375"/>
          <p14:tracePt t="113826" x="6697663" y="5286375"/>
          <p14:tracePt t="113843" x="6661150" y="5286375"/>
          <p14:tracePt t="113859" x="6643688" y="5286375"/>
          <p14:tracePt t="113893" x="6634163" y="5286375"/>
          <p14:tracePt t="113935" x="6634163" y="5276850"/>
          <p14:tracePt t="113962" x="6643688" y="5268913"/>
          <p14:tracePt t="113975" x="6661150" y="5268913"/>
          <p14:tracePt t="113989" x="6670675" y="5268913"/>
          <p14:tracePt t="114001" x="6688138" y="5268913"/>
          <p14:tracePt t="114029" x="6697663" y="5268913"/>
          <p14:tracePt t="114041" x="6705600" y="5268913"/>
          <p14:tracePt t="114068" x="6724650" y="5268913"/>
          <p14:tracePt t="114081" x="6742113" y="5268913"/>
          <p14:tracePt t="114094" x="6777038" y="5268913"/>
          <p14:tracePt t="114109" x="6884988" y="5251450"/>
          <p14:tracePt t="114121" x="6991350" y="5241925"/>
          <p14:tracePt t="114134" x="7108825" y="5232400"/>
          <p14:tracePt t="114148" x="7215188" y="5224463"/>
          <p14:tracePt t="114161" x="7286625" y="5224463"/>
          <p14:tracePt t="114178" x="7348538" y="5224463"/>
          <p14:tracePt t="114195" x="7412038" y="5224463"/>
          <p14:tracePt t="114212" x="7518400" y="5224463"/>
          <p14:tracePt t="114228" x="7572375" y="5232400"/>
          <p14:tracePt t="114245" x="7599363" y="5241925"/>
          <p14:tracePt t="114262" x="7608888" y="5251450"/>
          <p14:tracePt t="114279" x="7626350" y="5259388"/>
          <p14:tracePt t="114296" x="7634288" y="5259388"/>
          <p14:tracePt t="114426" x="7626350" y="5259388"/>
          <p14:tracePt t="114438" x="7599363" y="5259388"/>
          <p14:tracePt t="114452" x="7554913" y="5259388"/>
          <p14:tracePt t="114466" x="7483475" y="5259388"/>
          <p14:tracePt t="114479" x="7232650" y="5268913"/>
          <p14:tracePt t="114496" x="6956425" y="5295900"/>
          <p14:tracePt t="114513" x="6751638" y="5313363"/>
          <p14:tracePt t="114531" x="6483350" y="5367338"/>
          <p14:tracePt t="114547" x="6384925" y="5384800"/>
          <p14:tracePt t="114563" x="6303963" y="5384800"/>
          <p14:tracePt t="114580" x="6232525" y="5394325"/>
          <p14:tracePt t="114597" x="6018213" y="5411788"/>
          <p14:tracePt t="114614" x="5919788" y="5411788"/>
          <p14:tracePt t="114631" x="5840413" y="5411788"/>
          <p14:tracePt t="114648" x="5768975" y="5411788"/>
          <p14:tracePt t="114652" x="5715000" y="5411788"/>
          <p14:tracePt t="114665" x="5688013" y="5411788"/>
          <p14:tracePt t="114681" x="5680075" y="5411788"/>
          <p14:tracePt t="114697" x="5680075" y="5419725"/>
          <p14:tracePt t="115048" x="5680075" y="5429250"/>
          <p14:tracePt t="115075" x="5688013" y="5429250"/>
          <p14:tracePt t="115089" x="5697538" y="5429250"/>
          <p14:tracePt t="115104" x="5705475" y="5429250"/>
          <p14:tracePt t="115117" x="5732463" y="5429250"/>
          <p14:tracePt t="115131" x="5741988" y="5429250"/>
          <p14:tracePt t="115145" x="5759450" y="5429250"/>
          <p14:tracePt t="115159" x="5768975" y="5429250"/>
          <p14:tracePt t="115172" x="5795963" y="5429250"/>
          <p14:tracePt t="115187" x="5857875" y="5429250"/>
          <p14:tracePt t="115201" x="6054725" y="5429250"/>
          <p14:tracePt t="115218" x="6323013" y="5429250"/>
          <p14:tracePt t="115235" x="6661150" y="5429250"/>
          <p14:tracePt t="115251" x="6973888" y="5411788"/>
          <p14:tracePt t="115268" x="7340600" y="5411788"/>
          <p14:tracePt t="115285" x="7956550" y="5394325"/>
          <p14:tracePt t="115302" x="8099425" y="5394325"/>
          <p14:tracePt t="115318" x="8161338" y="5394325"/>
          <p14:tracePt t="115335" x="8188325" y="5394325"/>
          <p14:tracePt t="115369" x="8180388" y="5394325"/>
          <p14:tracePt t="115385" x="8153400" y="5394325"/>
          <p14:tracePt t="115402" x="8126413" y="5367338"/>
          <p14:tracePt t="115419" x="8108950" y="5340350"/>
          <p14:tracePt t="115563" x="8010525" y="5303838"/>
          <p14:tracePt t="115577" x="7920038" y="5276850"/>
          <p14:tracePt t="115591" x="7823200" y="5251450"/>
          <p14:tracePt t="115605" x="7732713" y="5232400"/>
          <p14:tracePt t="115619" x="7661275" y="5224463"/>
          <p14:tracePt t="115633" x="7589838" y="5224463"/>
          <p14:tracePt t="115646" x="7554913" y="5224463"/>
          <p14:tracePt t="115660" x="7537450" y="5224463"/>
          <p14:tracePt t="115675" x="7527925" y="5224463"/>
          <p14:tracePt t="115716" x="7527925" y="5241925"/>
          <p14:tracePt t="115729" x="7527925" y="5251450"/>
          <p14:tracePt t="115743" x="7527925" y="5276850"/>
          <p14:tracePt t="115758" x="7537450" y="5295900"/>
          <p14:tracePt t="115772" x="7545388" y="5313363"/>
          <p14:tracePt t="115788" x="7545388" y="5340350"/>
          <p14:tracePt t="115805" x="7554913" y="5375275"/>
          <p14:tracePt t="115822" x="7562850" y="5402263"/>
          <p14:tracePt t="115838" x="7572375" y="5419725"/>
          <p14:tracePt t="115855" x="7572375" y="5446713"/>
          <p14:tracePt t="115872" x="7562850" y="5572125"/>
          <p14:tracePt t="115889" x="7518400" y="5715000"/>
          <p14:tracePt t="115905" x="7483475" y="5813425"/>
          <p14:tracePt t="115922" x="7473950" y="5875338"/>
          <p14:tracePt t="115939" x="7473950" y="5894388"/>
          <p14:tracePt t="115956" x="7466013" y="5902325"/>
          <p14:tracePt t="116011" x="7466013" y="5884863"/>
          <p14:tracePt t="116024" x="7473950" y="5875338"/>
          <p14:tracePt t="116037" x="7483475" y="5867400"/>
          <p14:tracePt t="116051" x="7483475" y="5857875"/>
          <p14:tracePt t="116066" x="7500938" y="5857875"/>
          <p14:tracePt t="116079" x="7518400" y="5857875"/>
          <p14:tracePt t="116093" x="7562850" y="5867400"/>
          <p14:tracePt t="116107" x="7608888" y="5884863"/>
          <p14:tracePt t="116123" x="7697788" y="5911850"/>
          <p14:tracePt t="116140" x="7894638" y="5983288"/>
          <p14:tracePt t="116157" x="7991475" y="6037263"/>
          <p14:tracePt t="116174" x="8072438" y="6062663"/>
          <p14:tracePt t="116191" x="8116888" y="6072188"/>
          <p14:tracePt t="116207" x="8134350" y="6072188"/>
          <p14:tracePt t="116224" x="8134350" y="6045200"/>
          <p14:tracePt t="116241" x="8134350" y="6010275"/>
          <p14:tracePt t="116258" x="8134350" y="5983288"/>
          <p14:tracePt t="116274" x="8134350" y="5956300"/>
          <p14:tracePt t="116429" x="8134350" y="5946775"/>
          <p14:tracePt t="116442" x="8126413" y="5919788"/>
          <p14:tracePt t="116457" x="8108950" y="5875338"/>
          <p14:tracePt t="116470" x="8081963" y="5803900"/>
          <p14:tracePt t="116484" x="8027988" y="5688013"/>
          <p14:tracePt t="116498" x="8001000" y="5616575"/>
          <p14:tracePt t="116512" x="7974013" y="5572125"/>
          <p14:tracePt t="116526" x="7956550" y="5554663"/>
          <p14:tracePt t="116542" x="7947025" y="5545138"/>
          <p14:tracePt t="116559" x="7929563" y="5527675"/>
          <p14:tracePt t="116576" x="7920038" y="5518150"/>
          <p14:tracePt t="116593" x="7912100" y="5518150"/>
          <p14:tracePt t="116610" x="7894638" y="5518150"/>
          <p14:tracePt t="116627" x="7875588" y="5510213"/>
          <p14:tracePt t="116643" x="7867650" y="5500688"/>
          <p14:tracePt t="116660" x="7848600" y="5500688"/>
          <p14:tracePt t="116677" x="7823200" y="5473700"/>
          <p14:tracePt t="116693" x="7786688" y="5456238"/>
          <p14:tracePt t="116710" x="7777163" y="5446713"/>
          <p14:tracePt t="116727" x="7769225" y="5446713"/>
          <p14:tracePt t="116744" x="7759700" y="5446713"/>
          <p14:tracePt t="116761" x="7759700" y="5438775"/>
          <p14:tracePt t="116777" x="7742238" y="5429250"/>
          <p14:tracePt t="116794" x="7732713" y="5429250"/>
          <p14:tracePt t="116828" x="7732713" y="5419725"/>
          <p14:tracePt t="116845" x="7705725" y="5394325"/>
          <p14:tracePt t="116861" x="7688263" y="5384800"/>
          <p14:tracePt t="116878" x="7670800" y="5357813"/>
          <p14:tracePt t="116894" x="7653338" y="5348288"/>
          <p14:tracePt t="116911" x="7634288" y="5330825"/>
          <p14:tracePt t="116929" x="7608888" y="5303838"/>
          <p14:tracePt t="116945" x="7608888" y="5295900"/>
          <p14:tracePt t="116962" x="7599363" y="5295900"/>
          <p14:tracePt t="116979" x="7599363" y="5286375"/>
          <p14:tracePt t="116995" x="7589838" y="5286375"/>
          <p14:tracePt t="117899" x="7599363" y="5303838"/>
          <p14:tracePt t="118138" x="7589838" y="5303838"/>
          <p14:tracePt t="118271" x="7581900" y="5303838"/>
          <p14:tracePt t="118297" x="7572375" y="5303838"/>
          <p14:tracePt t="118377" x="7562850" y="5303838"/>
          <p14:tracePt t="118403" x="7554913" y="5303838"/>
          <p14:tracePt t="118430" x="7537450" y="5303838"/>
          <p14:tracePt t="118443" x="7518400" y="5303838"/>
          <p14:tracePt t="118455" x="7510463" y="5303838"/>
          <p14:tracePt t="118469" x="7500938" y="5303838"/>
          <p14:tracePt t="118482" x="7483475" y="5303838"/>
          <p14:tracePt t="118495" x="7473950" y="5303838"/>
          <p14:tracePt t="118521" x="7456488" y="5303838"/>
          <p14:tracePt t="118549" x="7446963" y="5303838"/>
          <p14:tracePt t="118615" x="7439025" y="5303838"/>
          <p14:tracePt t="118735" x="7439025" y="5295900"/>
          <p14:tracePt t="118886" x="7429500" y="5295900"/>
          <p14:tracePt t="118900" x="7402513" y="5295900"/>
          <p14:tracePt t="118913" x="7385050" y="5303838"/>
          <p14:tracePt t="118927" x="7348538" y="5303838"/>
          <p14:tracePt t="118941" x="7296150" y="5322888"/>
          <p14:tracePt t="118957" x="7232650" y="5340350"/>
          <p14:tracePt t="118974" x="7134225" y="5357813"/>
          <p14:tracePt t="118990" x="7054850" y="5375275"/>
          <p14:tracePt t="119007" x="6983413" y="5375275"/>
          <p14:tracePt t="119024" x="6840538" y="5375275"/>
          <p14:tracePt t="119041" x="6777038" y="5375275"/>
          <p14:tracePt t="119058" x="6670675" y="5348288"/>
          <p14:tracePt t="119075" x="6581775" y="5322888"/>
          <p14:tracePt t="119092" x="6527800" y="5295900"/>
          <p14:tracePt t="119108" x="6473825" y="5268913"/>
          <p14:tracePt t="119125" x="6446838" y="5259388"/>
          <p14:tracePt t="119142" x="6438900" y="5251450"/>
          <p14:tracePt t="119159" x="6438900" y="5241925"/>
          <p14:tracePt t="119175" x="6429375" y="5232400"/>
          <p14:tracePt t="119220" x="6429375" y="5224463"/>
          <p14:tracePt t="119234" x="6411913" y="5224463"/>
          <p14:tracePt t="119248" x="6394450" y="5224463"/>
          <p14:tracePt t="119262" x="6375400" y="5224463"/>
          <p14:tracePt t="119276" x="6357938" y="5224463"/>
          <p14:tracePt t="119293" x="6330950" y="5224463"/>
          <p14:tracePt t="119310" x="6313488" y="5224463"/>
          <p14:tracePt t="119326" x="6296025" y="5224463"/>
          <p14:tracePt t="119343" x="6276975" y="5224463"/>
          <p14:tracePt t="119360" x="6259513" y="5224463"/>
          <p14:tracePt t="119377" x="6251575" y="5224463"/>
          <p14:tracePt t="119471" x="6251575" y="5241925"/>
          <p14:tracePt t="119499" x="6251575" y="5251450"/>
          <p14:tracePt t="119513" x="6251575" y="5268913"/>
          <p14:tracePt t="119541" x="6259513" y="5276850"/>
          <p14:tracePt t="119554" x="6259513" y="5286375"/>
          <p14:tracePt t="119568" x="6259513" y="5295900"/>
          <p14:tracePt t="119582" x="6269038" y="5303838"/>
          <p14:tracePt t="119597" x="6269038" y="5313363"/>
          <p14:tracePt t="119624" x="6276975" y="5322888"/>
          <p14:tracePt t="119736" x="6276975" y="5330825"/>
          <p14:tracePt t="119818" x="6269038" y="5330825"/>
          <p14:tracePt t="120110" x="6259513" y="5322888"/>
          <p14:tracePt t="120124" x="6232525" y="5295900"/>
          <p14:tracePt t="120136" x="6215063" y="5286375"/>
          <p14:tracePt t="120150" x="6205538" y="5268913"/>
          <p14:tracePt t="120165" x="6188075" y="5259388"/>
          <p14:tracePt t="120189" x="6180138" y="5259388"/>
          <p14:tracePt t="120508" x="6170613" y="5259388"/>
          <p14:tracePt t="120522" x="6153150" y="5259388"/>
          <p14:tracePt t="120534" x="6134100" y="5259388"/>
          <p14:tracePt t="120548" x="6108700" y="5259388"/>
          <p14:tracePt t="120561" x="6081713" y="5251450"/>
          <p14:tracePt t="120574" x="6037263" y="5232400"/>
          <p14:tracePt t="120588" x="6010275" y="5214938"/>
          <p14:tracePt t="120601" x="5983288" y="5205413"/>
          <p14:tracePt t="120617" x="5929313" y="5180013"/>
          <p14:tracePt t="120634" x="5875338" y="5153025"/>
          <p14:tracePt t="120651" x="5830888" y="5126038"/>
          <p14:tracePt t="120668" x="5741988" y="5072063"/>
          <p14:tracePt t="120685" x="5688013" y="5045075"/>
          <p14:tracePt t="120701" x="5653088" y="5027613"/>
          <p14:tracePt t="120718" x="5634038" y="5010150"/>
          <p14:tracePt t="120722" x="5626100" y="5010150"/>
          <p14:tracePt t="120735" x="5616575" y="5010150"/>
          <p14:tracePt t="120773" x="5608638" y="5010150"/>
          <p14:tracePt t="120802" x="5608638" y="5018088"/>
          <p14:tracePt t="120815" x="5608638" y="5027613"/>
          <p14:tracePt t="120828" x="5608638" y="5045075"/>
          <p14:tracePt t="120842" x="5608638" y="5054600"/>
          <p14:tracePt t="120868" x="5608638" y="5072063"/>
          <p14:tracePt t="120893" x="5599113" y="5072063"/>
          <p14:tracePt t="120907" x="5589588" y="5072063"/>
          <p14:tracePt t="120922" x="5581650" y="5072063"/>
          <p14:tracePt t="120934" x="5562600" y="5072063"/>
          <p14:tracePt t="120947" x="5554663" y="5072063"/>
          <p14:tracePt t="120962" x="5545138" y="5072063"/>
          <p14:tracePt t="120974" x="5545138" y="5081588"/>
          <p14:tracePt t="120988" x="5537200" y="5089525"/>
          <p14:tracePt t="121003" x="5537200" y="5099050"/>
          <p14:tracePt t="121020" x="5537200" y="5108575"/>
          <p14:tracePt t="121037" x="5537200" y="5116513"/>
          <p14:tracePt t="121054" x="5537200" y="5133975"/>
          <p14:tracePt t="121070" x="5537200" y="5143500"/>
          <p14:tracePt t="121087" x="5545138" y="5153025"/>
          <p14:tracePt t="121104" x="5545138" y="5180013"/>
          <p14:tracePt t="121120" x="5545138" y="5187950"/>
          <p14:tracePt t="121137" x="5554663" y="5197475"/>
          <p14:tracePt t="121154" x="5554663" y="5205413"/>
          <p14:tracePt t="121171" x="5562600" y="5214938"/>
          <p14:tracePt t="121188" x="5562600" y="5232400"/>
          <p14:tracePt t="121205" x="5562600" y="5259388"/>
          <p14:tracePt t="121221" x="5562600" y="5303838"/>
          <p14:tracePt t="121239" x="5589588" y="5394325"/>
          <p14:tracePt t="121255" x="5608638" y="5429250"/>
          <p14:tracePt t="121272" x="5626100" y="5446713"/>
          <p14:tracePt t="121288" x="5634038" y="5473700"/>
          <p14:tracePt t="121305" x="5661025" y="5491163"/>
          <p14:tracePt t="121322" x="5680075" y="5500688"/>
          <p14:tracePt t="121339" x="5697538" y="5518150"/>
          <p14:tracePt t="121356" x="5732463" y="5527675"/>
          <p14:tracePt t="121372" x="5813425" y="5581650"/>
          <p14:tracePt t="121389" x="5830888" y="5599113"/>
          <p14:tracePt t="121406" x="5857875" y="5616575"/>
          <p14:tracePt t="121423" x="5894388" y="5634038"/>
          <p14:tracePt t="121439" x="5983288" y="5670550"/>
          <p14:tracePt t="121456" x="6062663" y="5697538"/>
          <p14:tracePt t="121473" x="6143625" y="5741988"/>
          <p14:tracePt t="121490" x="6465888" y="5830888"/>
          <p14:tracePt t="121506" x="6562725" y="5848350"/>
          <p14:tracePt t="121523" x="6643688" y="5848350"/>
          <p14:tracePt t="121540" x="6697663" y="5848350"/>
          <p14:tracePt t="121557" x="6742113" y="5848350"/>
          <p14:tracePt t="121590" x="6751638" y="5848350"/>
          <p14:tracePt t="121607" x="6751638" y="5840413"/>
          <p14:tracePt t="121624" x="6724650" y="5813425"/>
          <p14:tracePt t="121641" x="6705600" y="5803900"/>
          <p14:tracePt t="121657" x="6688138" y="5795963"/>
          <p14:tracePt t="121674" x="6670675" y="5776913"/>
          <p14:tracePt t="121691" x="6616700" y="5705475"/>
          <p14:tracePt t="121707" x="6562725" y="5634038"/>
          <p14:tracePt t="121724" x="6500813" y="5572125"/>
          <p14:tracePt t="121741" x="6411913" y="5438775"/>
          <p14:tracePt t="121744" x="6348413" y="5322888"/>
          <p14:tracePt t="121757" x="6313488" y="5232400"/>
          <p14:tracePt t="121775" x="6276975" y="5180013"/>
          <p14:tracePt t="121791" x="6259513" y="5160963"/>
          <p14:tracePt t="121809" x="6251575" y="5143500"/>
          <p14:tracePt t="121837" x="6251575" y="5133975"/>
          <p14:tracePt t="121982" x="6251575" y="5143500"/>
          <p14:tracePt t="122036" x="6251575" y="5153025"/>
          <p14:tracePt t="122301" x="6251575" y="5160963"/>
          <p14:tracePt t="122315" x="6259513" y="5170488"/>
          <p14:tracePt t="122327" x="6276975" y="5180013"/>
          <p14:tracePt t="122340" x="6296025" y="5197475"/>
          <p14:tracePt t="122354" x="6303963" y="5205413"/>
          <p14:tracePt t="122367" x="6348413" y="5241925"/>
          <p14:tracePt t="122380" x="6367463" y="5259388"/>
          <p14:tracePt t="122395" x="6402388" y="5286375"/>
          <p14:tracePt t="122412" x="6438900" y="5303838"/>
          <p14:tracePt t="122429" x="6465888" y="5322888"/>
          <p14:tracePt t="122445" x="6510338" y="5340350"/>
          <p14:tracePt t="122462" x="6518275" y="5357813"/>
          <p14:tracePt t="122479" x="6537325" y="5357813"/>
          <p14:tracePt t="122496" x="6554788" y="5367338"/>
          <p14:tracePt t="122513" x="6572250" y="5375275"/>
          <p14:tracePt t="122529" x="6581775" y="5375275"/>
          <p14:tracePt t="122546" x="6589713" y="5384800"/>
          <p14:tracePt t="122563" x="6608763" y="5384800"/>
          <p14:tracePt t="122580" x="6634163" y="5402263"/>
          <p14:tracePt t="122596" x="6653213" y="5402263"/>
          <p14:tracePt t="122613" x="6680200" y="5411788"/>
          <p14:tracePt t="122630" x="6715125" y="5429250"/>
          <p14:tracePt t="122647" x="6840538" y="5491163"/>
          <p14:tracePt t="122664" x="6875463" y="5510213"/>
          <p14:tracePt t="122680" x="6902450" y="5527675"/>
          <p14:tracePt t="122697" x="6929438" y="5537200"/>
          <p14:tracePt t="122714" x="6929438" y="5545138"/>
          <p14:tracePt t="122886" x="6938963" y="5554663"/>
          <p14:tracePt t="122900" x="6946900" y="5554663"/>
          <p14:tracePt t="122913" x="6956425" y="5572125"/>
          <p14:tracePt t="122939" x="6965950" y="5572125"/>
          <p14:tracePt t="122953" x="6973888" y="5572125"/>
          <p14:tracePt t="124305" x="6973888" y="5562600"/>
          <p14:tracePt t="124318" x="6973888" y="5554663"/>
          <p14:tracePt t="124541" x="6983413" y="5572125"/>
          <p14:tracePt t="124555" x="6991350" y="5572125"/>
          <p14:tracePt t="124569" x="6991350" y="5581650"/>
          <p14:tracePt t="124583" x="6991350" y="5589588"/>
          <p14:tracePt t="124597" x="7000875" y="5589588"/>
          <p14:tracePt t="124611" x="7000875" y="5599113"/>
          <p14:tracePt t="124626" x="7010400" y="5599113"/>
          <p14:tracePt t="124642" x="7018338" y="5608638"/>
          <p14:tracePt t="124659" x="7045325" y="5616575"/>
          <p14:tracePt t="124676" x="7081838" y="5643563"/>
          <p14:tracePt t="124693" x="7188200" y="5688013"/>
          <p14:tracePt t="124710" x="7286625" y="5732463"/>
          <p14:tracePt t="124726" x="7348538" y="5776913"/>
          <p14:tracePt t="124743" x="7385050" y="5803900"/>
          <p14:tracePt t="124760" x="7412038" y="5822950"/>
          <p14:tracePt t="124777" x="7439025" y="5840413"/>
          <p14:tracePt t="124793" x="7466013" y="5840413"/>
          <p14:tracePt t="124810" x="7473950" y="5840413"/>
          <p14:tracePt t="124827" x="7483475" y="5840413"/>
          <p14:tracePt t="124843" x="7491413" y="5840413"/>
          <p14:tracePt t="124860" x="7510463" y="5840413"/>
          <p14:tracePt t="124898" x="7510463" y="5830888"/>
          <p14:tracePt t="124951" x="7473950" y="5822950"/>
          <p14:tracePt t="124965" x="7419975" y="5813425"/>
          <p14:tracePt t="124976" x="7358063" y="5803900"/>
          <p14:tracePt t="124990" x="7313613" y="5803900"/>
          <p14:tracePt t="125004" x="7259638" y="5803900"/>
          <p14:tracePt t="125017" x="7215188" y="5803900"/>
          <p14:tracePt t="125030" x="7153275" y="5803900"/>
          <p14:tracePt t="125044" x="7037388" y="5803900"/>
          <p14:tracePt t="125061" x="6938963" y="5813425"/>
          <p14:tracePt t="125078" x="6858000" y="5830888"/>
          <p14:tracePt t="125095" x="6680200" y="5884863"/>
          <p14:tracePt t="125111" x="6599238" y="5911850"/>
          <p14:tracePt t="125128" x="6510338" y="5938838"/>
          <p14:tracePt t="125145" x="6446838" y="5965825"/>
          <p14:tracePt t="125162" x="6384925" y="5991225"/>
          <p14:tracePt t="125179" x="6384925" y="6000750"/>
          <p14:tracePt t="125196" x="6384925" y="6010275"/>
          <p14:tracePt t="125230" x="6402388" y="6027738"/>
          <p14:tracePt t="125246" x="6419850" y="6037263"/>
          <p14:tracePt t="125263" x="6429375" y="6045200"/>
          <p14:tracePt t="125280" x="6438900" y="6062663"/>
          <p14:tracePt t="125296" x="6465888" y="6089650"/>
          <p14:tracePt t="125313" x="6473825" y="6099175"/>
          <p14:tracePt t="125330" x="6483350" y="6116638"/>
          <p14:tracePt t="125347" x="6491288" y="6116638"/>
          <p14:tracePt t="125363" x="6510338" y="6126163"/>
          <p14:tracePt t="125397" x="6518275" y="6126163"/>
          <p14:tracePt t="125415" x="6545263" y="6126163"/>
          <p14:tracePt t="125430" x="6562725" y="6126163"/>
          <p14:tracePt t="125447" x="6581775" y="6126163"/>
          <p14:tracePt t="125464" x="6608763" y="6126163"/>
          <p14:tracePt t="125481" x="6680200" y="6134100"/>
          <p14:tracePt t="125498" x="6732588" y="6143625"/>
          <p14:tracePt t="125514" x="6786563" y="6153150"/>
          <p14:tracePt t="125531" x="6831013" y="6161088"/>
          <p14:tracePt t="125548" x="6946900" y="6170613"/>
          <p14:tracePt t="125565" x="6991350" y="6170613"/>
          <p14:tracePt t="125582" x="7027863" y="6170613"/>
          <p14:tracePt t="125598" x="7045325" y="6170613"/>
          <p14:tracePt t="125615" x="7072313" y="6161088"/>
          <p14:tracePt t="125632" x="7081838" y="6143625"/>
          <p14:tracePt t="125649" x="7089775" y="6134100"/>
          <p14:tracePt t="125665" x="7108825" y="6116638"/>
          <p14:tracePt t="125682" x="7170738" y="6089650"/>
          <p14:tracePt t="125699" x="7197725" y="6081713"/>
          <p14:tracePt t="125716" x="7215188" y="6072188"/>
          <p14:tracePt t="125733" x="7215188" y="6037263"/>
          <p14:tracePt t="125749" x="7215188" y="6018213"/>
          <p14:tracePt t="125766" x="7197725" y="5991225"/>
          <p14:tracePt t="125783" x="7108825" y="5956300"/>
          <p14:tracePt t="125799" x="7037388" y="5911850"/>
          <p14:tracePt t="125816" x="6919913" y="5875338"/>
          <p14:tracePt t="125833" x="6894513" y="5867400"/>
          <p14:tracePt t="125850" x="6875463" y="5857875"/>
          <p14:tracePt t="125867" x="6858000" y="5848350"/>
          <p14:tracePt t="125883" x="6848475" y="5848350"/>
          <p14:tracePt t="125922" x="6840538" y="5848350"/>
          <p14:tracePt t="125947" x="6840538" y="5857875"/>
          <p14:tracePt t="126002" x="6840538" y="5867400"/>
          <p14:tracePt t="126121" x="6840538" y="5857875"/>
          <p14:tracePt t="126134" x="6840538" y="5848350"/>
          <p14:tracePt t="126147" x="6840538" y="5830888"/>
          <p14:tracePt t="126161" x="6840538" y="5768975"/>
          <p14:tracePt t="126174" x="6840538" y="5715000"/>
          <p14:tracePt t="126187" x="6840538" y="5697538"/>
          <p14:tracePt t="126202" x="6840538" y="5688013"/>
          <p14:tracePt t="126219" x="6840538" y="5680075"/>
          <p14:tracePt t="126235" x="6848475" y="5680075"/>
          <p14:tracePt t="126320" x="6858000" y="5680075"/>
          <p14:tracePt t="126333" x="6867525" y="5680075"/>
          <p14:tracePt t="126360" x="6875463" y="5680075"/>
          <p14:tracePt t="126386" x="6884988" y="5680075"/>
          <p14:tracePt t="126400" x="6884988" y="5670550"/>
          <p14:tracePt t="126439" x="6894513" y="5670550"/>
          <p14:tracePt t="126479" x="6902450" y="5670550"/>
          <p14:tracePt t="126506" x="6911975" y="5670550"/>
          <p14:tracePt t="126519" x="6911975" y="5661025"/>
          <p14:tracePt t="126531" x="6929438" y="5661025"/>
          <p14:tracePt t="126611" x="6929438" y="5653088"/>
          <p14:tracePt t="126651" x="6919913" y="5653088"/>
          <p14:tracePt t="126664" x="6911975" y="5653088"/>
          <p14:tracePt t="126678" x="6884988" y="5661025"/>
          <p14:tracePt t="126691" x="6867525" y="5680075"/>
          <p14:tracePt t="126705" x="6858000" y="5688013"/>
          <p14:tracePt t="126722" x="6848475" y="5688013"/>
          <p14:tracePt t="126739" x="6848475" y="5697538"/>
          <p14:tracePt t="126755" x="6840538" y="5697538"/>
          <p14:tracePt t="126772" x="6840538" y="5680075"/>
          <p14:tracePt t="126789" x="6840538" y="5661025"/>
          <p14:tracePt t="126806" x="6848475" y="5643563"/>
          <p14:tracePt t="126822" x="6848475" y="5608638"/>
          <p14:tracePt t="126839" x="6848475" y="5599113"/>
          <p14:tracePt t="126890" x="6840538" y="5599113"/>
          <p14:tracePt t="126943" x="6840538" y="5608638"/>
          <p14:tracePt t="126957" x="6840538" y="5616575"/>
          <p14:tracePt t="127699" x="6840538" y="5626100"/>
          <p14:tracePt t="127914" x="6840538" y="5634038"/>
          <p14:tracePt t="128059" x="6848475" y="5634038"/>
          <p14:tracePt t="128298" x="6858000" y="5634038"/>
          <p14:tracePt t="128696" x="6858000" y="5643563"/>
          <p14:tracePt t="128710" x="6848475" y="5643563"/>
          <p14:tracePt t="128723" x="6840538" y="5653088"/>
          <p14:tracePt t="128763" x="6831013" y="5653088"/>
          <p14:tracePt t="128777" x="6823075" y="5643563"/>
          <p14:tracePt t="128791" x="6813550" y="5626100"/>
          <p14:tracePt t="128805" x="6813550" y="5608638"/>
          <p14:tracePt t="128819" x="6813550" y="5572125"/>
          <p14:tracePt t="128833" x="6813550" y="5537200"/>
          <p14:tracePt t="128847" x="6813550" y="5500688"/>
          <p14:tracePt t="128860" x="6813550" y="5473700"/>
          <p14:tracePt t="128874" x="6813550" y="5446713"/>
          <p14:tracePt t="128888" x="6804025" y="5419725"/>
          <p14:tracePt t="128903" x="6796088" y="5402263"/>
          <p14:tracePt t="128918" x="6786563" y="5375275"/>
          <p14:tracePt t="128935" x="6786563" y="5357813"/>
          <p14:tracePt t="128952" x="6786563" y="5340350"/>
          <p14:tracePt t="128969" x="6786563" y="5330825"/>
          <p14:tracePt t="129000" x="6786563" y="5357813"/>
          <p14:tracePt t="129391" x="6786563" y="5367338"/>
          <p14:tracePt t="130298" x="6786563" y="5375275"/>
          <p14:tracePt t="134951" x="6875463" y="5143500"/>
          <p14:tracePt t="134965" x="7000875" y="4867275"/>
          <p14:tracePt t="134979" x="7062788" y="4751388"/>
          <p14:tracePt t="134993" x="7099300" y="4687888"/>
          <p14:tracePt t="135007" x="7116763" y="4670425"/>
          <p14:tracePt t="135023" x="7116763" y="4660900"/>
          <p14:tracePt t="135039" x="7126288" y="4660900"/>
          <p14:tracePt t="135056" x="7126288" y="4652963"/>
          <p14:tracePt t="135076" x="7134225" y="4643438"/>
          <p14:tracePt t="135090" x="7143750" y="4643438"/>
          <p14:tracePt t="135107" x="7161213" y="4625975"/>
          <p14:tracePt t="135123" x="7188200" y="4589463"/>
          <p14:tracePt t="135140" x="7232650" y="4554538"/>
          <p14:tracePt t="135157" x="7259638" y="4527550"/>
          <p14:tracePt t="135174" x="7313613" y="4465638"/>
          <p14:tracePt t="135190" x="7323138" y="4438650"/>
          <p14:tracePt t="135207" x="7331075" y="4429125"/>
          <p14:tracePt t="135224" x="7340600" y="4411663"/>
          <p14:tracePt t="135241" x="7348538" y="4394200"/>
          <p14:tracePt t="135258" x="7348538" y="4384675"/>
          <p14:tracePt t="135424" x="7340600" y="4384675"/>
          <p14:tracePt t="135550" x="7340600" y="4375150"/>
          <p14:tracePt t="135592" x="7340600" y="4357688"/>
          <p14:tracePt t="135605" x="7340600" y="4286250"/>
          <p14:tracePt t="135620" x="7358063" y="4125913"/>
          <p14:tracePt t="135633" x="7394575" y="3929063"/>
          <p14:tracePt t="135648" x="7456488" y="3670300"/>
          <p14:tracePt t="135662" x="7491413" y="3455988"/>
          <p14:tracePt t="135676" x="7527925" y="3313113"/>
          <p14:tracePt t="135693" x="7537450" y="3241675"/>
          <p14:tracePt t="135710" x="7537450" y="3214688"/>
          <p14:tracePt t="135730" x="7537450" y="3205163"/>
          <p14:tracePt t="135773" x="7537450" y="3214688"/>
          <p14:tracePt t="135786" x="7537450" y="3224213"/>
          <p14:tracePt t="135801" x="7537450" y="3232150"/>
          <p14:tracePt t="135815" x="7537450" y="3241675"/>
          <p14:tracePt t="135842" x="7537450" y="3251200"/>
          <p14:tracePt t="135856" x="7537450" y="3259138"/>
          <p14:tracePt t="135870" x="7527925" y="3259138"/>
          <p14:tracePt t="135884" x="7510463" y="3259138"/>
          <p14:tracePt t="135899" x="7483475" y="3259138"/>
          <p14:tracePt t="135912" x="7456488" y="3259138"/>
          <p14:tracePt t="135928" x="7412038" y="3259138"/>
          <p14:tracePt t="135945" x="7340600" y="3259138"/>
          <p14:tracePt t="135962" x="6973888" y="3224213"/>
          <p14:tracePt t="135978" x="6554788" y="3179763"/>
          <p14:tracePt t="135995" x="5919788" y="3071813"/>
          <p14:tracePt t="136012" x="5697538" y="3017838"/>
          <p14:tracePt t="136029" x="5581650" y="2982913"/>
          <p14:tracePt t="136046" x="5500688" y="2946400"/>
          <p14:tracePt t="136063" x="5429250" y="2901950"/>
          <p14:tracePt t="136079" x="5411788" y="2847975"/>
          <p14:tracePt t="136399" x="5419725" y="2847975"/>
          <p14:tracePt t="136427" x="5438775" y="2847975"/>
          <p14:tracePt t="136441" x="5456238" y="2847975"/>
          <p14:tracePt t="136455" x="5500688" y="2847975"/>
          <p14:tracePt t="136469" x="5554663" y="2847975"/>
          <p14:tracePt t="136483" x="5732463" y="2874963"/>
          <p14:tracePt t="136498" x="5956300" y="2901950"/>
          <p14:tracePt t="136515" x="6153150" y="2955925"/>
          <p14:tracePt t="136532" x="6330950" y="3017838"/>
          <p14:tracePt t="136549" x="6510338" y="3081338"/>
          <p14:tracePt t="136566" x="6796088" y="3214688"/>
          <p14:tracePt t="136582" x="6884988" y="3259138"/>
          <p14:tracePt t="136599" x="6946900" y="3295650"/>
          <p14:tracePt t="136616" x="6983413" y="3322638"/>
          <p14:tracePt t="136633" x="7000875" y="3330575"/>
          <p14:tracePt t="136649" x="7018338" y="3340100"/>
          <p14:tracePt t="136683" x="6956425" y="3340100"/>
          <p14:tracePt t="136700" x="6875463" y="3348038"/>
          <p14:tracePt t="136831" x="6867525" y="3357563"/>
          <p14:tracePt t="136845" x="6848475" y="3367088"/>
          <p14:tracePt t="136859" x="6840538" y="3375025"/>
          <p14:tracePt t="136873" x="6831013" y="3375025"/>
          <p14:tracePt t="136887" x="6823075" y="3384550"/>
          <p14:tracePt t="136901" x="6813550" y="3394075"/>
          <p14:tracePt t="136917" x="6759575" y="3419475"/>
          <p14:tracePt t="136934" x="6697663" y="3446463"/>
          <p14:tracePt t="136951" x="6608763" y="3482975"/>
          <p14:tracePt t="136968" x="6537325" y="3527425"/>
          <p14:tracePt t="136985" x="6340475" y="3562350"/>
          <p14:tracePt t="137002" x="6215063" y="3562350"/>
          <p14:tracePt t="137018" x="6126163" y="3562350"/>
          <p14:tracePt t="137035" x="6081713" y="3562350"/>
          <p14:tracePt t="137052" x="6054725" y="3554413"/>
          <p14:tracePt t="137069" x="6027738" y="3536950"/>
          <p14:tracePt t="137165" x="6045200" y="3536950"/>
          <p14:tracePt t="137179" x="6089650" y="3536950"/>
          <p14:tracePt t="137193" x="6116638" y="3536950"/>
          <p14:tracePt t="137208" x="6143625" y="3536950"/>
          <p14:tracePt t="137221" x="6161088" y="3536950"/>
          <p14:tracePt t="137236" x="6197600" y="3536950"/>
          <p14:tracePt t="137253" x="6251575" y="3536950"/>
          <p14:tracePt t="137270" x="6411913" y="3536950"/>
          <p14:tracePt t="137287" x="6562725" y="3536950"/>
          <p14:tracePt t="137304" x="6884988" y="3544888"/>
          <p14:tracePt t="137320" x="7037388" y="3554413"/>
          <p14:tracePt t="137337" x="7161213" y="3571875"/>
          <p14:tracePt t="137354" x="7296150" y="3598863"/>
          <p14:tracePt t="137371" x="7394575" y="3616325"/>
          <p14:tracePt t="137387" x="7491413" y="3643313"/>
          <p14:tracePt t="137404" x="7510463" y="3670300"/>
          <p14:tracePt t="137611" x="7527925" y="3608388"/>
          <p14:tracePt t="137625" x="7554913" y="3517900"/>
          <p14:tracePt t="137639" x="7589838" y="3455988"/>
          <p14:tracePt t="137653" x="7626350" y="3394075"/>
          <p14:tracePt t="137667" x="7661275" y="3348038"/>
          <p14:tracePt t="137681" x="7697788" y="3313113"/>
          <p14:tracePt t="137695" x="7715250" y="3303588"/>
          <p14:tracePt t="137709" x="7724775" y="3295650"/>
          <p14:tracePt t="137735" x="7732713" y="3295650"/>
          <p14:tracePt t="137815" x="7732713" y="3313113"/>
          <p14:tracePt t="137828" x="7705725" y="3340100"/>
          <p14:tracePt t="137841" x="7688263" y="3375025"/>
          <p14:tracePt t="137854" x="7661275" y="3394075"/>
          <p14:tracePt t="137867" x="7643813" y="3411538"/>
          <p14:tracePt t="137881" x="7616825" y="3446463"/>
          <p14:tracePt t="137893" x="7572375" y="3500438"/>
          <p14:tracePt t="137907" x="7518400" y="3598863"/>
          <p14:tracePt t="137923" x="7429500" y="3732213"/>
          <p14:tracePt t="137940" x="7224713" y="3983038"/>
          <p14:tracePt t="137957" x="7081838" y="4179888"/>
          <p14:tracePt t="137974" x="6902450" y="4473575"/>
          <p14:tracePt t="137991" x="6848475" y="4545013"/>
          <p14:tracePt t="138008" x="6831013" y="4598988"/>
          <p14:tracePt t="138025" x="6831013" y="4608513"/>
          <p14:tracePt t="138041" x="6831013" y="4625975"/>
          <p14:tracePt t="138147" x="6831013" y="4616450"/>
          <p14:tracePt t="138173" x="6831013" y="4608513"/>
          <p14:tracePt t="138266" x="6831013" y="4598988"/>
          <p14:tracePt t="138280" x="6831013" y="4589463"/>
          <p14:tracePt t="173632" x="6823075" y="4562475"/>
          <p14:tracePt t="173695" x="6786563" y="4394200"/>
          <p14:tracePt t="173710" x="6813550" y="4340225"/>
          <p14:tracePt t="173727" x="6840538" y="4322763"/>
          <p14:tracePt t="173743" x="6902450" y="4295775"/>
          <p14:tracePt t="173761" x="6983413" y="4268788"/>
          <p14:tracePt t="173777" x="7232650" y="4179888"/>
          <p14:tracePt t="173794" x="7367588" y="4108450"/>
          <p14:tracePt t="173811" x="7527925" y="4037013"/>
          <p14:tracePt t="173828" x="7670800" y="3946525"/>
          <p14:tracePt t="173845" x="7991475" y="3803650"/>
          <p14:tracePt t="173861" x="8277225" y="3643313"/>
          <p14:tracePt t="173878" x="8456613" y="3554413"/>
          <p14:tracePt t="173895" x="8589963" y="3500438"/>
          <p14:tracePt t="173899" x="8688388" y="3455988"/>
          <p14:tracePt t="173911" x="8759825" y="3438525"/>
          <p14:tracePt t="173928" x="8813800" y="3411538"/>
          <p14:tracePt t="173945" x="8867775" y="3394075"/>
          <p14:tracePt t="173961" x="8920163" y="3384550"/>
          <p14:tracePt t="173978" x="9010650" y="3348038"/>
          <p14:tracePt t="173995" x="9028113" y="3330575"/>
          <p14:tracePt t="174012" x="9045575" y="3330575"/>
          <p14:tracePt t="174029" x="9045575" y="3322638"/>
          <p14:tracePt t="174046" x="9037638" y="3313113"/>
          <p14:tracePt t="174062" x="9001125" y="3313113"/>
          <p14:tracePt t="174079" x="8947150" y="3295650"/>
          <p14:tracePt t="174096" x="8813800" y="3268663"/>
          <p14:tracePt t="174113" x="8732838" y="3251200"/>
          <p14:tracePt t="174130" x="8616950" y="3205163"/>
          <p14:tracePt t="174146" x="8491538" y="3187700"/>
          <p14:tracePt t="174163" x="8304213" y="3170238"/>
          <p14:tracePt t="174180" x="8215313" y="3160713"/>
          <p14:tracePt t="174197" x="8143875" y="3152775"/>
          <p14:tracePt t="174213" x="8081963" y="3152775"/>
          <p14:tracePt t="174230" x="7966075" y="3152775"/>
          <p14:tracePt t="174247" x="7786688" y="3197225"/>
          <p14:tracePt t="174264" x="7616825" y="3251200"/>
          <p14:tracePt t="174280" x="7518400" y="3268663"/>
          <p14:tracePt t="174297" x="7385050" y="3303588"/>
          <p14:tracePt t="174314" x="7331075" y="3313113"/>
          <p14:tracePt t="174331" x="7296150" y="3322638"/>
          <p14:tracePt t="174348" x="7242175" y="3330575"/>
          <p14:tracePt t="174364" x="7215188" y="3340100"/>
          <p14:tracePt t="174381" x="7161213" y="3340100"/>
          <p14:tracePt t="174398" x="7134225" y="3340100"/>
          <p14:tracePt t="174401" x="7126288" y="3340100"/>
          <p14:tracePt t="174415" x="7116763" y="3340100"/>
          <p14:tracePt t="174431" x="7108825" y="3340100"/>
          <p14:tracePt t="174448" x="7108825" y="3348038"/>
          <p14:tracePt t="174661" x="7099300" y="3357563"/>
          <p14:tracePt t="174675" x="7010400" y="3367088"/>
          <p14:tracePt t="174689" x="6911975" y="3375025"/>
          <p14:tracePt t="174703" x="6804025" y="3384550"/>
          <p14:tracePt t="174717" x="6697663" y="3402013"/>
          <p14:tracePt t="174733" x="6589713" y="3402013"/>
          <p14:tracePt t="174750" x="6510338" y="3402013"/>
          <p14:tracePt t="174767" x="6429375" y="3411538"/>
          <p14:tracePt t="174783" x="6330950" y="3411538"/>
          <p14:tracePt t="174800" x="6197600" y="3411538"/>
          <p14:tracePt t="174817" x="6134100" y="3411538"/>
          <p14:tracePt t="174833" x="6089650" y="3411538"/>
          <p14:tracePt t="174850" x="6054725" y="3411538"/>
          <p14:tracePt t="174868" x="5991225" y="3402013"/>
          <p14:tracePt t="174884" x="5919788" y="3367088"/>
          <p14:tracePt t="174901" x="5894388" y="3348038"/>
          <p14:tracePt t="174917" x="5867400" y="3340100"/>
          <p14:tracePt t="174934" x="5848350" y="3313113"/>
          <p14:tracePt t="174951" x="5822950" y="3276600"/>
          <p14:tracePt t="174968" x="5803900" y="3214688"/>
          <p14:tracePt t="174985" x="5803900" y="3197225"/>
          <p14:tracePt t="175002" x="5803900" y="3179763"/>
          <p14:tracePt t="175018" x="5803900" y="3170238"/>
          <p14:tracePt t="175036" x="5803900" y="3152775"/>
          <p14:tracePt t="175069" x="5813425" y="3143250"/>
          <p14:tracePt t="175093" x="5822950" y="3133725"/>
          <p14:tracePt t="175121" x="5830888" y="3125788"/>
          <p14:tracePt t="175134" x="5840413" y="3116263"/>
          <p14:tracePt t="175176" x="5848350" y="3125788"/>
          <p14:tracePt t="179538" x="5840413" y="3125788"/>
          <p14:tracePt t="179552" x="5803900" y="3125788"/>
          <p14:tracePt t="179566" x="5589588" y="3214688"/>
          <p14:tracePt t="179580" x="5402263" y="3303588"/>
          <p14:tracePt t="179594" x="5303838" y="3348038"/>
          <p14:tracePt t="179608" x="5259388" y="3367088"/>
          <p14:tracePt t="179621" x="5232400" y="3367088"/>
          <p14:tracePt t="179649" x="5241925" y="3357563"/>
          <p14:tracePt t="179663" x="5259388" y="3348038"/>
          <p14:tracePt t="179677" x="5276850" y="3330575"/>
          <p14:tracePt t="179691" x="5295900" y="3330575"/>
          <p14:tracePt t="179705" x="5303838" y="3330575"/>
          <p14:tracePt t="179719" x="5313363" y="3322638"/>
          <p14:tracePt t="179747" x="5330825" y="3303588"/>
          <p14:tracePt t="179761" x="5348288" y="3303588"/>
          <p14:tracePt t="179775" x="5357813" y="3295650"/>
          <p14:tracePt t="179788" x="5375275" y="3286125"/>
          <p14:tracePt t="179803" x="5384800" y="3286125"/>
          <p14:tracePt t="179816" x="5402263" y="3276600"/>
          <p14:tracePt t="179831" x="5419725" y="3276600"/>
          <p14:tracePt t="179848" x="5429250" y="3276600"/>
          <p14:tracePt t="179865" x="5438775" y="3268663"/>
          <p14:tracePt t="179886" x="5446713" y="3268663"/>
          <p14:tracePt t="179900" x="5446713" y="3259138"/>
          <p14:tracePt t="179915" x="5446713" y="3251200"/>
          <p14:tracePt t="179932" x="5446713" y="3241675"/>
          <p14:tracePt t="179956" x="5446713" y="3232150"/>
          <p14:tracePt t="179970" x="5446713" y="3224213"/>
          <p14:tracePt t="179984" x="5446713" y="3214688"/>
          <p14:tracePt t="179999" x="5446713" y="3205163"/>
          <p14:tracePt t="180024" x="5446713" y="3187700"/>
          <p14:tracePt t="180038" x="5446713" y="3179763"/>
          <p14:tracePt t="180053" x="5446713" y="3170238"/>
          <p14:tracePt t="180066" x="5446713" y="3160713"/>
          <p14:tracePt t="180094" x="5446713" y="3133725"/>
          <p14:tracePt t="180108" x="5446713" y="3116263"/>
          <p14:tracePt t="180121" x="5438775" y="3089275"/>
          <p14:tracePt t="180135" x="5438775" y="3062288"/>
          <p14:tracePt t="180150" x="5438775" y="3036888"/>
          <p14:tracePt t="180166" x="5429250" y="3009900"/>
          <p14:tracePt t="180183" x="5419725" y="2982913"/>
          <p14:tracePt t="180200" x="5419725" y="2955925"/>
          <p14:tracePt t="180217" x="5419725" y="2946400"/>
          <p14:tracePt t="180234" x="5419725" y="2919413"/>
          <p14:tracePt t="180250" x="5419725" y="2911475"/>
          <p14:tracePt t="180267" x="5419725" y="2894013"/>
          <p14:tracePt t="180300" x="5419725" y="2884488"/>
          <p14:tracePt t="180317" x="5419725" y="2874963"/>
          <p14:tracePt t="180346" x="5402263" y="2874963"/>
          <p14:tracePt t="180359" x="5394325" y="2874963"/>
          <p14:tracePt t="180373" x="5375275" y="2901950"/>
          <p14:tracePt t="180387" x="5367338" y="2928938"/>
          <p14:tracePt t="180401" x="5357813" y="2965450"/>
          <p14:tracePt t="180418" x="5357813" y="2990850"/>
          <p14:tracePt t="180435" x="5357813" y="3017838"/>
          <p14:tracePt t="180451" x="5357813" y="3071813"/>
          <p14:tracePt t="180468" x="5348288" y="3133725"/>
          <p14:tracePt t="180486" x="5322888" y="3268663"/>
          <p14:tracePt t="180502" x="5303838" y="3330575"/>
          <p14:tracePt t="180519" x="5295900" y="3384550"/>
          <p14:tracePt t="180535" x="5286375" y="3411538"/>
          <p14:tracePt t="180552" x="5286375" y="3419475"/>
          <p14:tracePt t="180571" x="5286375" y="3429000"/>
          <p14:tracePt t="180598" x="5286375" y="3419475"/>
          <p14:tracePt t="180613" x="5286375" y="3402013"/>
          <p14:tracePt t="180626" x="5286375" y="3384550"/>
          <p14:tracePt t="180641" x="5295900" y="3357563"/>
          <p14:tracePt t="180655" x="5303838" y="3330575"/>
          <p14:tracePt t="180670" x="5313363" y="3313113"/>
          <p14:tracePt t="180687" x="5330825" y="3276600"/>
          <p14:tracePt t="180703" x="5340350" y="3268663"/>
          <p14:tracePt t="180720" x="5348288" y="3259138"/>
          <p14:tracePt t="180737" x="5367338" y="3251200"/>
          <p14:tracePt t="180754" x="5367338" y="3241675"/>
          <p14:tracePt t="180770" x="5394325" y="3241675"/>
          <p14:tracePt t="180787" x="5456238" y="3232150"/>
          <p14:tracePt t="180804" x="5527675" y="3214688"/>
          <p14:tracePt t="180820" x="5680075" y="3197225"/>
          <p14:tracePt t="180838" x="5732463" y="3187700"/>
          <p14:tracePt t="180854" x="5813425" y="3179763"/>
          <p14:tracePt t="180871" x="5956300" y="3179763"/>
          <p14:tracePt t="180888" x="6045200" y="3170238"/>
          <p14:tracePt t="180905" x="6170613" y="3152775"/>
          <p14:tracePt t="180921" x="6215063" y="3143250"/>
          <p14:tracePt t="180938" x="6251575" y="3125788"/>
          <p14:tracePt t="180955" x="6296025" y="3108325"/>
          <p14:tracePt t="180971" x="6323013" y="3098800"/>
          <p14:tracePt t="180988" x="6357938" y="3081338"/>
          <p14:tracePt t="181005" x="6384925" y="3081338"/>
          <p14:tracePt t="181022" x="6411913" y="3071813"/>
          <p14:tracePt t="181038" x="6473825" y="3062288"/>
          <p14:tracePt t="181055" x="6527800" y="3044825"/>
          <p14:tracePt t="181072" x="6581775" y="3036888"/>
          <p14:tracePt t="181089" x="6599238" y="3027363"/>
          <p14:tracePt t="181106" x="6616700" y="3017838"/>
          <p14:tracePt t="181142" x="6616700" y="3009900"/>
          <p14:tracePt t="181170" x="6599238" y="3000375"/>
          <p14:tracePt t="181184" x="6589713" y="2990850"/>
          <p14:tracePt t="181198" x="6581775" y="2990850"/>
          <p14:tracePt t="189053" x="6527800" y="2990850"/>
          <p14:tracePt t="189066" x="6429375" y="2990850"/>
          <p14:tracePt t="189081" x="6296025" y="2946400"/>
          <p14:tracePt t="189093" x="6116638" y="2894013"/>
          <p14:tracePt t="189107" x="5991225" y="2857500"/>
          <p14:tracePt t="189121" x="5813425" y="2759075"/>
          <p14:tracePt t="189138" x="5705475" y="2714625"/>
          <p14:tracePt t="189155" x="5643563" y="2679700"/>
          <p14:tracePt t="189172" x="5599113" y="2652713"/>
          <p14:tracePt t="189189" x="5589588" y="2652713"/>
          <p14:tracePt t="189372" x="5589588" y="2643188"/>
          <p14:tracePt t="189399" x="5589588" y="2633663"/>
          <p14:tracePt t="189466" x="5599113" y="2652713"/>
          <p14:tracePt t="189480" x="5626100" y="2705100"/>
          <p14:tracePt t="189493" x="5661025" y="2751138"/>
          <p14:tracePt t="189508" x="5697538" y="2776538"/>
          <p14:tracePt t="189521" x="5732463" y="2813050"/>
          <p14:tracePt t="189536" x="5786438" y="2884488"/>
          <p14:tracePt t="189549" x="5840413" y="2982913"/>
          <p14:tracePt t="189563" x="5983288" y="3152775"/>
          <p14:tracePt t="189577" x="6072188" y="3276600"/>
          <p14:tracePt t="189591" x="6134100" y="3340100"/>
          <p14:tracePt t="189607" x="6170613" y="3375025"/>
          <p14:tracePt t="189624" x="6197600" y="3402013"/>
          <p14:tracePt t="189641" x="6205538" y="3402013"/>
          <p14:tracePt t="189658" x="6224588" y="3411538"/>
          <p14:tracePt t="189675" x="6313488" y="3419475"/>
          <p14:tracePt t="189692" x="6348413" y="3419475"/>
          <p14:tracePt t="189708" x="6384925" y="3411538"/>
          <p14:tracePt t="189725" x="6429375" y="3384550"/>
          <p14:tracePt t="189742" x="6456363" y="3348038"/>
          <p14:tracePt t="189759" x="6545263" y="3170238"/>
          <p14:tracePt t="189776" x="6581775" y="3098800"/>
          <p14:tracePt t="189792" x="6616700" y="3000375"/>
          <p14:tracePt t="189809" x="6653213" y="2822575"/>
          <p14:tracePt t="189826" x="6653213" y="2652713"/>
          <p14:tracePt t="189843" x="6419850" y="2143125"/>
          <p14:tracePt t="189860" x="6340475" y="2036763"/>
          <p14:tracePt t="189876" x="6286500" y="1973263"/>
          <p14:tracePt t="189893" x="6242050" y="1946275"/>
          <p14:tracePt t="189910" x="6205538" y="1946275"/>
          <p14:tracePt t="189927" x="6126163" y="1973263"/>
          <p14:tracePt t="189943" x="6081713" y="2000250"/>
          <p14:tracePt t="189960" x="6037263" y="2017713"/>
          <p14:tracePt t="189977" x="6010275" y="2044700"/>
          <p14:tracePt t="189994" x="5973763" y="2062163"/>
          <p14:tracePt t="190010" x="5902325" y="2143125"/>
          <p14:tracePt t="190027" x="5875338" y="2179638"/>
          <p14:tracePt t="190044" x="5848350" y="2224088"/>
          <p14:tracePt t="190061" x="5822950" y="2259013"/>
          <p14:tracePt t="190078" x="5795963" y="2276475"/>
          <p14:tracePt t="190094" x="5768975" y="2312988"/>
          <p14:tracePt t="190128" x="5768975" y="2322513"/>
          <p14:tracePt t="190177" x="5776913" y="2303463"/>
          <p14:tracePt t="190191" x="5803900" y="2259013"/>
          <p14:tracePt t="190205" x="5830888" y="22320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8" y="1466497"/>
            <a:ext cx="7416824" cy="5355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9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24"/>
    </mc:Choice>
    <mc:Fallback>
      <p:transition spd="slow" advTm="11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8" y="1412776"/>
            <a:ext cx="7488832" cy="532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5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44"/>
    </mc:Choice>
    <mc:Fallback>
      <p:transition spd="slow" advTm="21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02" x="1187450" y="4518025"/>
          <p14:tracePt t="151957" x="1241425" y="4438650"/>
          <p14:tracePt t="151989" x="1250950" y="4438650"/>
          <p14:tracePt t="152006" x="1268413" y="4438650"/>
          <p14:tracePt t="152023" x="1276350" y="4438650"/>
          <p14:tracePt t="152040" x="1295400" y="4438650"/>
          <p14:tracePt t="152056" x="1312863" y="4429125"/>
          <p14:tracePt t="152073" x="1366838" y="4419600"/>
          <p14:tracePt t="152091" x="1384300" y="4419600"/>
          <p14:tracePt t="152107" x="1419225" y="4411663"/>
          <p14:tracePt t="152124" x="1455738" y="4411663"/>
          <p14:tracePt t="152128" x="1490663" y="4411663"/>
          <p14:tracePt t="152141" x="1544638" y="4411663"/>
          <p14:tracePt t="152157" x="1589088" y="4411663"/>
          <p14:tracePt t="152174" x="1633538" y="4411663"/>
          <p14:tracePt t="152191" x="1714500" y="4411663"/>
          <p14:tracePt t="152208" x="1751013" y="4411663"/>
          <p14:tracePt t="152225" x="1785938" y="4411663"/>
          <p14:tracePt t="152241" x="1847850" y="4411663"/>
          <p14:tracePt t="152258" x="1928813" y="4438650"/>
          <p14:tracePt t="152275" x="1955800" y="4446588"/>
          <p14:tracePt t="152292" x="1973263" y="4446588"/>
          <p14:tracePt t="152309" x="2000250" y="4456113"/>
          <p14:tracePt t="152325" x="2044700" y="4473575"/>
          <p14:tracePt t="152342" x="2062163" y="4473575"/>
          <p14:tracePt t="152359" x="2125663" y="4473575"/>
          <p14:tracePt t="152376" x="2170113" y="4465638"/>
          <p14:tracePt t="152392" x="2259013" y="4456113"/>
          <p14:tracePt t="152409" x="2295525" y="4446588"/>
          <p14:tracePt t="152426" x="2347913" y="4438650"/>
          <p14:tracePt t="152443" x="2473325" y="4419600"/>
          <p14:tracePt t="152459" x="2536825" y="4411663"/>
          <p14:tracePt t="152476" x="2598738" y="4402138"/>
          <p14:tracePt t="152493" x="2643188" y="4394200"/>
          <p14:tracePt t="152510" x="2714625" y="4357688"/>
          <p14:tracePt t="152527" x="2732088" y="43481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36" y="1412776"/>
            <a:ext cx="7776864" cy="5445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00"/>
    </mc:Choice>
    <mc:Fallback>
      <p:transition spd="slow" advTm="18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2" x="2732088" y="4340225"/>
          <p14:tracePt t="1315" x="2732088" y="4322763"/>
          <p14:tracePt t="1328" x="2705100" y="4276725"/>
          <p14:tracePt t="1342" x="2660650" y="4214813"/>
          <p14:tracePt t="1354" x="2589213" y="4125913"/>
          <p14:tracePt t="1368" x="2500313" y="4027488"/>
          <p14:tracePt t="1385" x="2322513" y="3867150"/>
          <p14:tracePt t="1402" x="2197100" y="3732213"/>
          <p14:tracePt t="1419" x="2125663" y="3652838"/>
          <p14:tracePt t="1436" x="1982788" y="3517900"/>
          <p14:tracePt t="1453" x="1928813" y="3473450"/>
          <p14:tracePt t="1469" x="1874838" y="3438525"/>
          <p14:tracePt t="1486" x="1803400" y="3375025"/>
          <p14:tracePt t="1503" x="1776413" y="3367088"/>
          <p14:tracePt t="1520" x="1741488" y="3348038"/>
          <p14:tracePt t="1536" x="1724025" y="3340100"/>
          <p14:tracePt t="1553" x="1714500" y="3340100"/>
          <p14:tracePt t="1570" x="1704975" y="3340100"/>
          <p14:tracePt t="1587" x="1704975" y="3330575"/>
          <p14:tracePt t="1621" x="1687513" y="3322638"/>
          <p14:tracePt t="1637" x="1679575" y="3276600"/>
          <p14:tracePt t="1654" x="1652588" y="3224213"/>
          <p14:tracePt t="1670" x="1633538" y="3160713"/>
          <p14:tracePt t="1687" x="1616075" y="3036888"/>
          <p14:tracePt t="1704" x="1616075" y="2965450"/>
          <p14:tracePt t="1721" x="1625600" y="2894013"/>
          <p14:tracePt t="1738" x="1652588" y="2894013"/>
          <p14:tracePt t="4160" x="1652588" y="2901950"/>
          <p14:tracePt t="4174" x="1652588" y="2919413"/>
          <p14:tracePt t="4187" x="1643063" y="2946400"/>
          <p14:tracePt t="4202" x="1625600" y="3000375"/>
          <p14:tracePt t="4216" x="1500188" y="3205163"/>
          <p14:tracePt t="4230" x="1366838" y="3438525"/>
          <p14:tracePt t="4244" x="1285875" y="3562350"/>
          <p14:tracePt t="4258" x="1231900" y="3652838"/>
          <p14:tracePt t="4271" x="1187450" y="3714750"/>
          <p14:tracePt t="4286" x="1152525" y="3759200"/>
          <p14:tracePt t="4303" x="1089025" y="3822700"/>
          <p14:tracePt t="4320" x="1054100" y="3875088"/>
          <p14:tracePt t="4337" x="1027113" y="3919538"/>
          <p14:tracePt t="4354" x="982663" y="3965575"/>
          <p14:tracePt t="4370" x="955675" y="3990975"/>
          <p14:tracePt t="4387" x="884238" y="4089400"/>
          <p14:tracePt t="4404" x="803275" y="4214813"/>
          <p14:tracePt t="4421" x="714375" y="4375150"/>
          <p14:tracePt t="4437" x="598488" y="4581525"/>
          <p14:tracePt t="4454" x="581025" y="4616450"/>
          <p14:tracePt t="4471" x="581025" y="4625975"/>
          <p14:tracePt t="4488" x="571500" y="4625975"/>
          <p14:tracePt t="4504" x="581025" y="4581525"/>
          <p14:tracePt t="4690" x="554038" y="4545013"/>
          <p14:tracePt t="4703" x="490538" y="4438650"/>
          <p14:tracePt t="4716" x="455613" y="4340225"/>
          <p14:tracePt t="4730" x="438150" y="4268788"/>
          <p14:tracePt t="4743" x="438150" y="4241800"/>
          <p14:tracePt t="4756" x="438150" y="4232275"/>
          <p14:tracePt t="4773" x="465138" y="4214813"/>
          <p14:tracePt t="4790" x="509588" y="4205288"/>
          <p14:tracePt t="4806" x="571500" y="4179888"/>
          <p14:tracePt t="4823" x="731838" y="4116388"/>
          <p14:tracePt t="4840" x="847725" y="4054475"/>
          <p14:tracePt t="4857" x="946150" y="3983038"/>
          <p14:tracePt t="4874" x="1036638" y="3911600"/>
          <p14:tracePt t="4890" x="1160463" y="3768725"/>
          <p14:tracePt t="4907" x="1179513" y="3741738"/>
          <p14:tracePt t="4924" x="1179513" y="3714750"/>
          <p14:tracePt t="4941" x="1179513" y="3687763"/>
          <p14:tracePt t="4957" x="1179513" y="3679825"/>
          <p14:tracePt t="5008" x="1187450" y="3679825"/>
          <p14:tracePt t="5101" x="1187450" y="3687763"/>
          <p14:tracePt t="5115" x="1187450" y="3714750"/>
          <p14:tracePt t="5128" x="1187450" y="3741738"/>
          <p14:tracePt t="5140" x="1179513" y="3768725"/>
          <p14:tracePt t="5154" x="1179513" y="3786188"/>
          <p14:tracePt t="5167" x="1179513" y="3803650"/>
          <p14:tracePt t="5180" x="1179513" y="3822700"/>
          <p14:tracePt t="5194" x="1179513" y="3857625"/>
          <p14:tracePt t="5209" x="1169988" y="3919538"/>
          <p14:tracePt t="5226" x="1169988" y="3990975"/>
          <p14:tracePt t="5242" x="1169988" y="4089400"/>
          <p14:tracePt t="5259" x="1187450" y="4572000"/>
          <p14:tracePt t="5276" x="1214438" y="4759325"/>
          <p14:tracePt t="5293" x="1231900" y="4875213"/>
          <p14:tracePt t="5310" x="1250950" y="4973638"/>
          <p14:tracePt t="5326" x="1285875" y="5108575"/>
          <p14:tracePt t="5343" x="1295400" y="5160963"/>
          <p14:tracePt t="5360" x="1303338" y="5197475"/>
          <p14:tracePt t="5377" x="1322388" y="5232400"/>
          <p14:tracePt t="5419" x="1322388" y="5224463"/>
          <p14:tracePt t="5433" x="1330325" y="5187950"/>
          <p14:tracePt t="36871" x="1500188" y="5170488"/>
          <p14:tracePt t="36931" x="2616200" y="5313363"/>
          <p14:tracePt t="36953" x="2990850" y="5330825"/>
          <p14:tracePt t="36970" x="3214688" y="5330825"/>
          <p14:tracePt t="36987" x="3751263" y="5286375"/>
          <p14:tracePt t="37004" x="4214813" y="5259388"/>
          <p14:tracePt t="37021" x="4633913" y="5241925"/>
          <p14:tracePt t="37038" x="5340350" y="5259388"/>
          <p14:tracePt t="37054" x="5616575" y="5286375"/>
          <p14:tracePt t="37071" x="6072188" y="5375275"/>
          <p14:tracePt t="37088" x="6330950" y="5438775"/>
          <p14:tracePt t="37105" x="6483350" y="5483225"/>
          <p14:tracePt t="37122" x="6634163" y="5527675"/>
          <p14:tracePt t="37138" x="6653213" y="5537200"/>
          <p14:tracePt t="37155" x="6661150" y="5537200"/>
          <p14:tracePt t="37172" x="6661150" y="5554663"/>
          <p14:tracePt t="37189" x="6643688" y="5562600"/>
          <p14:tracePt t="37205" x="6616700" y="5572125"/>
          <p14:tracePt t="37222" x="6589713" y="5572125"/>
          <p14:tracePt t="37239" x="6562725" y="5572125"/>
          <p14:tracePt t="37256" x="6537325" y="5554663"/>
          <p14:tracePt t="37273" x="6527800" y="5537200"/>
          <p14:tracePt t="37289" x="6527800" y="5518150"/>
          <p14:tracePt t="37306" x="6527800" y="5510213"/>
          <p14:tracePt t="37323" x="6527800" y="5491163"/>
          <p14:tracePt t="37340" x="6527800" y="5456238"/>
          <p14:tracePt t="37356" x="6527800" y="5313363"/>
          <p14:tracePt t="37373" x="6510338" y="5224463"/>
          <p14:tracePt t="37390" x="6491288" y="5153025"/>
          <p14:tracePt t="37407" x="6473825" y="5089525"/>
          <p14:tracePt t="37424" x="6394450" y="4938713"/>
          <p14:tracePt t="37440" x="6242050" y="4732338"/>
          <p14:tracePt t="37457" x="6197600" y="4687888"/>
          <p14:tracePt t="37473" x="6153150" y="4652963"/>
          <p14:tracePt t="37490" x="6126163" y="4616450"/>
          <p14:tracePt t="37507" x="6089650" y="4598988"/>
          <p14:tracePt t="37524" x="6081713" y="4581525"/>
          <p14:tracePt t="37541" x="6045200" y="4545013"/>
          <p14:tracePt t="37557" x="6027738" y="4518025"/>
          <p14:tracePt t="37574" x="5983288" y="4465638"/>
          <p14:tracePt t="37591" x="5822950" y="4251325"/>
          <p14:tracePt t="37608" x="5661025" y="4054475"/>
          <p14:tracePt t="37625" x="5473700" y="3795713"/>
          <p14:tracePt t="37641" x="5429250" y="3732213"/>
          <p14:tracePt t="37658" x="5402263" y="3697288"/>
          <p14:tracePt t="37675" x="5384800" y="3670300"/>
          <p14:tracePt t="37692" x="5367338" y="3643313"/>
          <p14:tracePt t="37725" x="5367338" y="3633788"/>
          <p14:tracePt t="37742" x="5367338" y="3625850"/>
          <p14:tracePt t="38195" x="5367338" y="3633788"/>
          <p14:tracePt t="38209" x="5375275" y="3633788"/>
          <p14:tracePt t="38236" x="5384800" y="3633788"/>
          <p14:tracePt t="38250" x="5384800" y="3643313"/>
          <p14:tracePt t="38264" x="5402263" y="3643313"/>
          <p14:tracePt t="38278" x="5446713" y="3643313"/>
          <p14:tracePt t="38292" x="5518150" y="3643313"/>
          <p14:tracePt t="38306" x="5581650" y="3643313"/>
          <p14:tracePt t="38320" x="5661025" y="3643313"/>
          <p14:tracePt t="38334" x="5759450" y="3643313"/>
          <p14:tracePt t="38348" x="5857875" y="3643313"/>
          <p14:tracePt t="38362" x="5983288" y="3652838"/>
          <p14:tracePt t="38379" x="6072188" y="3652838"/>
          <p14:tracePt t="38396" x="6143625" y="3652838"/>
          <p14:tracePt t="38413" x="6188075" y="3652838"/>
          <p14:tracePt t="38430" x="6224588" y="3660775"/>
          <p14:tracePt t="38446" x="6242050" y="3660775"/>
          <p14:tracePt t="38584" x="6242050" y="3670300"/>
          <p14:tracePt t="38612" x="6242050" y="3679825"/>
          <p14:tracePt t="38626" x="6242050" y="3687763"/>
          <p14:tracePt t="38640" x="6242050" y="3697288"/>
          <p14:tracePt t="38654" x="6232525" y="3705225"/>
          <p14:tracePt t="38668" x="6224588" y="3714750"/>
          <p14:tracePt t="38682" x="6215063" y="3732213"/>
          <p14:tracePt t="38698" x="6188075" y="3759200"/>
          <p14:tracePt t="38715" x="6143625" y="3822700"/>
          <p14:tracePt t="38731" x="6081713" y="3894138"/>
          <p14:tracePt t="38748" x="6018213" y="3946525"/>
          <p14:tracePt t="38765" x="5911850" y="4037013"/>
          <p14:tracePt t="38782" x="5875338" y="4062413"/>
          <p14:tracePt t="38799" x="5840413" y="4071938"/>
          <p14:tracePt t="38815" x="5813425" y="4071938"/>
          <p14:tracePt t="38832" x="5803900" y="4071938"/>
          <p14:tracePt t="38849" x="5795963" y="4071938"/>
          <p14:tracePt t="38891" x="5786438" y="4054475"/>
          <p14:tracePt t="38919" x="5786438" y="4044950"/>
          <p14:tracePt t="38932" x="5776913" y="4044950"/>
          <p14:tracePt t="38960" x="5776913" y="4037013"/>
          <p14:tracePt t="39016" x="5776913" y="4027488"/>
          <p14:tracePt t="39058" x="5776913" y="4017963"/>
          <p14:tracePt t="39141" x="5786438" y="4017963"/>
          <p14:tracePt t="39183" x="5795963" y="4017963"/>
          <p14:tracePt t="39238" x="5803900" y="4017963"/>
          <p14:tracePt t="39280" x="5803900" y="4010025"/>
          <p14:tracePt t="39335" x="5803900" y="4000500"/>
          <p14:tracePt t="39434" x="5803900" y="3990975"/>
          <p14:tracePt t="39462" x="5803900" y="3983038"/>
          <p14:tracePt t="39503" x="5795963" y="3973513"/>
          <p14:tracePt t="39517" x="5795963" y="3956050"/>
          <p14:tracePt t="39531" x="5786438" y="3956050"/>
          <p14:tracePt t="39544" x="5786438" y="3946525"/>
          <p14:tracePt t="68174" x="5786438" y="3938588"/>
          <p14:tracePt t="68188" x="5786438" y="3929063"/>
          <p14:tracePt t="68201" x="5786438" y="3919538"/>
          <p14:tracePt t="68215" x="5795963" y="3919538"/>
          <p14:tracePt t="68229" x="5795963" y="3911600"/>
          <p14:tracePt t="68246" x="5803900" y="3911600"/>
          <p14:tracePt t="68270" x="5813425" y="3911600"/>
          <p14:tracePt t="68299" x="5830888" y="3911600"/>
          <p14:tracePt t="68326" x="5840413" y="3911600"/>
          <p14:tracePt t="68340" x="5857875" y="3902075"/>
          <p14:tracePt t="68354" x="5875338" y="3894138"/>
          <p14:tracePt t="68369" x="5911850" y="3875088"/>
          <p14:tracePt t="68382" x="5938838" y="3875088"/>
          <p14:tracePt t="68397" x="5973763" y="3857625"/>
          <p14:tracePt t="68413" x="6000750" y="3848100"/>
          <p14:tracePt t="68430" x="6018213" y="3840163"/>
          <p14:tracePt t="68447" x="6045200" y="3840163"/>
          <p14:tracePt t="68465" x="6089650" y="3830638"/>
          <p14:tracePt t="68481" x="6108700" y="3822700"/>
          <p14:tracePt t="68498" x="6134100" y="3822700"/>
          <p14:tracePt t="68514" x="6143625" y="3822700"/>
          <p14:tracePt t="68548" x="6180138" y="3813175"/>
          <p14:tracePt t="68565" x="6197600" y="3813175"/>
          <p14:tracePt t="68581" x="6215063" y="3813175"/>
          <p14:tracePt t="68598" x="6224588" y="3813175"/>
          <p14:tracePt t="68615" x="6251575" y="3813175"/>
          <p14:tracePt t="68632" x="6269038" y="3813175"/>
          <p14:tracePt t="68648" x="6276975" y="3813175"/>
          <p14:tracePt t="68665" x="6296025" y="3813175"/>
          <p14:tracePt t="68699" x="6303963" y="3813175"/>
          <p14:tracePt t="69454" x="6232525" y="3822700"/>
          <p14:tracePt t="69468" x="6099175" y="3830638"/>
          <p14:tracePt t="69482" x="5919788" y="3830638"/>
          <p14:tracePt t="69496" x="5402263" y="3751263"/>
          <p14:tracePt t="69510" x="5045075" y="3687763"/>
          <p14:tracePt t="69524" x="4776788" y="3616325"/>
          <p14:tracePt t="69538" x="4616450" y="3581400"/>
          <p14:tracePt t="69554" x="4483100" y="3536950"/>
          <p14:tracePt t="69571" x="4394200" y="3509963"/>
          <p14:tracePt t="69588" x="4313238" y="3490913"/>
          <p14:tracePt t="69604" x="4241800" y="3482975"/>
          <p14:tracePt t="69621" x="4152900" y="3473450"/>
          <p14:tracePt t="69638" x="4125913" y="3465513"/>
          <p14:tracePt t="69655" x="4108450" y="3465513"/>
          <p14:tracePt t="69671" x="4089400" y="3465513"/>
          <p14:tracePt t="69688" x="4062413" y="3455988"/>
          <p14:tracePt t="69705" x="4044950" y="3446463"/>
          <p14:tracePt t="69722" x="4037013" y="3446463"/>
          <p14:tracePt t="69739" x="4027488" y="3438525"/>
          <p14:tracePt t="69755" x="4017963" y="3438525"/>
          <p14:tracePt t="69772" x="3990975" y="3429000"/>
          <p14:tracePt t="69789" x="3965575" y="3419475"/>
          <p14:tracePt t="69805" x="3956050" y="3411538"/>
          <p14:tracePt t="69822" x="3956050" y="3402013"/>
          <p14:tracePt t="69941" x="3965575" y="3411538"/>
          <p14:tracePt t="69955" x="3973513" y="3411538"/>
          <p14:tracePt t="69969" x="3983038" y="3419475"/>
          <p14:tracePt t="69983" x="3990975" y="3429000"/>
          <p14:tracePt t="70011" x="4000500" y="3429000"/>
          <p14:tracePt t="70025" x="4010025" y="3429000"/>
          <p14:tracePt t="70053" x="4017963" y="3429000"/>
          <p14:tracePt t="70067" x="4027488" y="3429000"/>
          <p14:tracePt t="70095" x="4037013" y="3429000"/>
          <p14:tracePt t="70108" x="4044950" y="3429000"/>
          <p14:tracePt t="70136" x="4054475" y="3429000"/>
          <p14:tracePt t="70150" x="4062413" y="3429000"/>
          <p14:tracePt t="70163" x="4071938" y="3429000"/>
          <p14:tracePt t="70177" x="4089400" y="3438525"/>
          <p14:tracePt t="70191" x="4116388" y="3438525"/>
          <p14:tracePt t="70207" x="4133850" y="3446463"/>
          <p14:tracePt t="70224" x="4160838" y="3446463"/>
          <p14:tracePt t="70241" x="4187825" y="3446463"/>
          <p14:tracePt t="70258" x="4214813" y="3446463"/>
          <p14:tracePt t="70275" x="4286250" y="3446463"/>
          <p14:tracePt t="70292" x="4394200" y="3446463"/>
          <p14:tracePt t="70309" x="4500563" y="3455988"/>
          <p14:tracePt t="70325" x="4616450" y="3455988"/>
          <p14:tracePt t="70342" x="4884738" y="3482975"/>
          <p14:tracePt t="70359" x="5054600" y="3517900"/>
          <p14:tracePt t="70376" x="5214938" y="3544888"/>
          <p14:tracePt t="70392" x="5545138" y="3625850"/>
          <p14:tracePt t="70409" x="5759450" y="3660775"/>
          <p14:tracePt t="70426" x="6018213" y="3732213"/>
          <p14:tracePt t="70443" x="6116638" y="3759200"/>
          <p14:tracePt t="70459" x="6197600" y="3776663"/>
          <p14:tracePt t="70476" x="6303963" y="3803650"/>
          <p14:tracePt t="70493" x="6384925" y="3822700"/>
          <p14:tracePt t="70510" x="6438900" y="3848100"/>
          <p14:tracePt t="70527" x="6446838" y="3848100"/>
          <p14:tracePt t="70543" x="6446838" y="3857625"/>
          <p14:tracePt t="70577" x="6446838" y="3867150"/>
          <p14:tracePt t="70607" x="6446838" y="3875088"/>
          <p14:tracePt t="70636" x="6456363" y="3875088"/>
          <p14:tracePt t="70663" x="6483350" y="3875088"/>
          <p14:tracePt t="70677" x="6518275" y="3875088"/>
          <p14:tracePt t="70691" x="6545263" y="3875088"/>
          <p14:tracePt t="70705" x="6572250" y="3875088"/>
          <p14:tracePt t="70719" x="6608763" y="3875088"/>
          <p14:tracePt t="70733" x="6661150" y="3875088"/>
          <p14:tracePt t="70747" x="6715125" y="3884613"/>
          <p14:tracePt t="70761" x="6742113" y="3884613"/>
          <p14:tracePt t="70778" x="6769100" y="3884613"/>
          <p14:tracePt t="70795" x="6786563" y="3884613"/>
          <p14:tracePt t="70812" x="6796088" y="3884613"/>
          <p14:tracePt t="70829" x="6813550" y="3884613"/>
          <p14:tracePt t="88105" x="6804025" y="3884613"/>
          <p14:tracePt t="88119" x="6786563" y="3884613"/>
          <p14:tracePt t="88133" x="6759575" y="3875088"/>
          <p14:tracePt t="88147" x="6742113" y="3848100"/>
          <p14:tracePt t="88161" x="6705600" y="3813175"/>
          <p14:tracePt t="88175" x="6688138" y="3786188"/>
          <p14:tracePt t="88188" x="6670675" y="3759200"/>
          <p14:tracePt t="88202" x="6653213" y="3732213"/>
          <p14:tracePt t="88218" x="6626225" y="3714750"/>
          <p14:tracePt t="88235" x="6616700" y="3697288"/>
          <p14:tracePt t="88252" x="6608763" y="3687763"/>
          <p14:tracePt t="88268" x="6581775" y="3670300"/>
          <p14:tracePt t="88285" x="6527800" y="3652838"/>
          <p14:tracePt t="88302" x="6465888" y="3625850"/>
          <p14:tracePt t="88319" x="6411913" y="3598863"/>
          <p14:tracePt t="88336" x="6357938" y="3581400"/>
          <p14:tracePt t="88352" x="6323013" y="3571875"/>
          <p14:tracePt t="88370" x="6259513" y="3554413"/>
          <p14:tracePt t="88386" x="6215063" y="3536950"/>
          <p14:tracePt t="88403" x="6180138" y="3517900"/>
          <p14:tracePt t="88420" x="6153150" y="3509963"/>
          <p14:tracePt t="88437" x="6143625" y="3500438"/>
          <p14:tracePt t="88453" x="6134100" y="3500438"/>
          <p14:tracePt t="88481" x="6126163" y="3500438"/>
          <p14:tracePt t="88495" x="6116638" y="3500438"/>
          <p14:tracePt t="88523" x="6108700" y="3517900"/>
          <p14:tracePt t="88537" x="6081713" y="3527425"/>
          <p14:tracePt t="88551" x="6072188" y="3554413"/>
          <p14:tracePt t="88565" x="6037263" y="3581400"/>
          <p14:tracePt t="88579" x="6018213" y="3616325"/>
          <p14:tracePt t="88593" x="6000750" y="3633788"/>
          <p14:tracePt t="88607" x="5973763" y="3643313"/>
          <p14:tracePt t="88621" x="5973763" y="3660775"/>
          <p14:tracePt t="88638" x="5956300" y="3660775"/>
          <p14:tracePt t="88662" x="5938838" y="3660775"/>
          <p14:tracePt t="88676" x="5938838" y="3670300"/>
          <p14:tracePt t="88690" x="5929313" y="3670300"/>
          <p14:tracePt t="88705" x="5919788" y="3679825"/>
          <p14:tracePt t="88722" x="5902325" y="3687763"/>
          <p14:tracePt t="88738" x="5875338" y="3705225"/>
          <p14:tracePt t="88755" x="5848350" y="3705225"/>
          <p14:tracePt t="88772" x="5822950" y="3724275"/>
          <p14:tracePt t="88789" x="5813425" y="3732213"/>
          <p14:tracePt t="88806" x="5786438" y="3732213"/>
          <p14:tracePt t="88822" x="5768975" y="3732213"/>
          <p14:tracePt t="88839" x="5741988" y="3732213"/>
          <p14:tracePt t="88856" x="5705475" y="3705225"/>
          <p14:tracePt t="88873" x="5670550" y="3679825"/>
          <p14:tracePt t="88889" x="5653088" y="3643313"/>
          <p14:tracePt t="89205" x="5661025" y="3643313"/>
          <p14:tracePt t="89233" x="5670550" y="3643313"/>
          <p14:tracePt t="89247" x="5688013" y="3643313"/>
          <p14:tracePt t="89261" x="5732463" y="3660775"/>
          <p14:tracePt t="89275" x="5786438" y="3679825"/>
          <p14:tracePt t="89289" x="5857875" y="3697288"/>
          <p14:tracePt t="89302" x="5946775" y="3714750"/>
          <p14:tracePt t="89317" x="6027738" y="3741738"/>
          <p14:tracePt t="89331" x="6134100" y="3759200"/>
          <p14:tracePt t="89345" x="6394450" y="3803650"/>
          <p14:tracePt t="89359" x="6581775" y="3840163"/>
          <p14:tracePt t="89376" x="6697663" y="3867150"/>
          <p14:tracePt t="89392" x="6759575" y="3894138"/>
          <p14:tracePt t="89409" x="6804025" y="3929063"/>
          <p14:tracePt t="89427" x="6867525" y="4010025"/>
          <p14:tracePt t="89443" x="6911975" y="4054475"/>
          <p14:tracePt t="89460" x="6946900" y="4081463"/>
          <p14:tracePt t="89476" x="6973888" y="4108450"/>
          <p14:tracePt t="89493" x="6991350" y="4125913"/>
          <p14:tracePt t="89511" x="7018338" y="4125913"/>
          <p14:tracePt t="89527" x="7018338" y="4081463"/>
          <p14:tracePt t="89544" x="7018338" y="4027488"/>
          <p14:tracePt t="89734" x="7000875" y="4027488"/>
          <p14:tracePt t="89748" x="6973888" y="4037013"/>
          <p14:tracePt t="89762" x="6919913" y="4044950"/>
          <p14:tracePt t="89776" x="6813550" y="4062413"/>
          <p14:tracePt t="89790" x="6715125" y="4081463"/>
          <p14:tracePt t="89804" x="6661150" y="4089400"/>
          <p14:tracePt t="89818" x="6616700" y="4098925"/>
          <p14:tracePt t="89832" x="6581775" y="4108450"/>
          <p14:tracePt t="89846" x="6545263" y="4108450"/>
          <p14:tracePt t="89862" x="6518275" y="4116388"/>
          <p14:tracePt t="89879" x="6456363" y="4125913"/>
          <p14:tracePt t="89896" x="6402388" y="4133850"/>
          <p14:tracePt t="89912" x="6357938" y="4143375"/>
          <p14:tracePt t="89929" x="6296025" y="4143375"/>
          <p14:tracePt t="89946" x="6276975" y="4143375"/>
          <p14:tracePt t="89963" x="6251575" y="4143375"/>
          <p14:tracePt t="89979" x="6242050" y="4143375"/>
          <p14:tracePt t="89996" x="6232525" y="4143375"/>
          <p14:tracePt t="90013" x="6224588" y="4143375"/>
          <p14:tracePt t="91140" x="6251575" y="4143375"/>
          <p14:tracePt t="91154" x="6286500" y="4133850"/>
          <p14:tracePt t="91167" x="6419850" y="4108450"/>
          <p14:tracePt t="91180" x="6581775" y="4071938"/>
          <p14:tracePt t="91194" x="6823075" y="4037013"/>
          <p14:tracePt t="91207" x="7027863" y="4010025"/>
          <p14:tracePt t="91220" x="7205663" y="3983038"/>
          <p14:tracePt t="91237" x="7367588" y="3965575"/>
          <p14:tracePt t="91254" x="7473950" y="3946525"/>
          <p14:tracePt t="91271" x="7554913" y="3946525"/>
          <p14:tracePt t="91287" x="7634288" y="3946525"/>
          <p14:tracePt t="91304" x="7643813" y="3946525"/>
          <p14:tracePt t="91321" x="7653338" y="3956050"/>
          <p14:tracePt t="91338" x="7653338" y="3983038"/>
          <p14:tracePt t="91355" x="7643813" y="4010025"/>
          <p14:tracePt t="91371" x="7599363" y="4017963"/>
          <p14:tracePt t="91388" x="7537450" y="4037013"/>
          <p14:tracePt t="91405" x="7304088" y="4098925"/>
          <p14:tracePt t="91422" x="7081838" y="4152900"/>
          <p14:tracePt t="91438" x="6705600" y="4224338"/>
          <p14:tracePt t="91455" x="6446838" y="4276725"/>
          <p14:tracePt t="91472" x="6081713" y="4330700"/>
          <p14:tracePt t="91489" x="5956300" y="4348163"/>
          <p14:tracePt t="91505" x="5875338" y="4348163"/>
          <p14:tracePt t="91523" x="5732463" y="4348163"/>
          <p14:tracePt t="91539" x="5688013" y="4348163"/>
          <p14:tracePt t="91556" x="5626100" y="4348163"/>
          <p14:tracePt t="91572" x="5545138" y="4348163"/>
          <p14:tracePt t="91589" x="5473700" y="4348163"/>
          <p14:tracePt t="91606" x="5394325" y="4348163"/>
          <p14:tracePt t="91623" x="5375275" y="4340225"/>
          <p14:tracePt t="91640" x="5357813" y="4330700"/>
          <p14:tracePt t="91656" x="5340350" y="4313238"/>
          <p14:tracePt t="91673" x="5340350" y="4303713"/>
          <p14:tracePt t="91690" x="5340350" y="4295775"/>
          <p14:tracePt t="91723" x="5340350" y="4276725"/>
          <p14:tracePt t="91740" x="5340350" y="4268788"/>
          <p14:tracePt t="91757" x="5348288" y="4268788"/>
          <p14:tracePt t="91774" x="5367338" y="4268788"/>
          <p14:tracePt t="91791" x="5402263" y="4268788"/>
          <p14:tracePt t="91807" x="5446713" y="4268788"/>
          <p14:tracePt t="91824" x="5510213" y="4268788"/>
          <p14:tracePt t="91841" x="5680075" y="4295775"/>
          <p14:tracePt t="91858" x="5776913" y="4303713"/>
          <p14:tracePt t="91874" x="5894388" y="4313238"/>
          <p14:tracePt t="91891" x="6010275" y="4322763"/>
          <p14:tracePt t="91908" x="6205538" y="4348163"/>
          <p14:tracePt t="91925" x="6251575" y="4348163"/>
          <p14:tracePt t="91942" x="6269038" y="4357688"/>
          <p14:tracePt t="91975" x="6232525" y="4357688"/>
          <p14:tracePt t="91992" x="6205538" y="4357688"/>
          <p14:tracePt t="92009" x="6170613" y="4357688"/>
          <p14:tracePt t="92025" x="6134100" y="4357688"/>
          <p14:tracePt t="92042" x="6054725" y="4357688"/>
          <p14:tracePt t="92059" x="6010275" y="4357688"/>
          <p14:tracePt t="92076" x="5973763" y="4357688"/>
          <p14:tracePt t="92093" x="5946775" y="4357688"/>
          <p14:tracePt t="92335" x="5946775" y="4348163"/>
          <p14:tracePt t="92481" x="5946775" y="4340225"/>
          <p14:tracePt t="92839" x="5956300" y="4340225"/>
          <p14:tracePt t="95914" x="5956300" y="4348163"/>
          <p14:tracePt t="95928" x="5956300" y="4367213"/>
          <p14:tracePt t="95956" x="5946775" y="4375150"/>
          <p14:tracePt t="95984" x="5938838" y="4375150"/>
          <p14:tracePt t="95997" x="5929313" y="4384675"/>
          <p14:tracePt t="96011" x="5919788" y="4394200"/>
          <p14:tracePt t="96025" x="5902325" y="4394200"/>
          <p14:tracePt t="96039" x="5884863" y="4411663"/>
          <p14:tracePt t="96053" x="5867400" y="4429125"/>
          <p14:tracePt t="96068" x="5830888" y="4456113"/>
          <p14:tracePt t="96083" x="5776913" y="4518025"/>
          <p14:tracePt t="96100" x="5732463" y="4562475"/>
          <p14:tracePt t="96117" x="5697538" y="4608513"/>
          <p14:tracePt t="96134" x="5670550" y="4633913"/>
          <p14:tracePt t="96151" x="5634038" y="4670425"/>
          <p14:tracePt t="96167" x="5616575" y="4697413"/>
          <p14:tracePt t="96184" x="5589588" y="4705350"/>
          <p14:tracePt t="96201" x="5572125" y="4714875"/>
          <p14:tracePt t="96218" x="5518150" y="4732338"/>
          <p14:tracePt t="96234" x="5491163" y="4741863"/>
          <p14:tracePt t="96251" x="5446713" y="4751388"/>
          <p14:tracePt t="96268" x="5411788" y="4759325"/>
          <p14:tracePt t="96272" x="5375275" y="4768850"/>
          <p14:tracePt t="96285" x="5348288" y="4768850"/>
          <p14:tracePt t="96302" x="5303838" y="4768850"/>
          <p14:tracePt t="96318" x="5276850" y="4768850"/>
          <p14:tracePt t="96335" x="5251450" y="4776788"/>
          <p14:tracePt t="96352" x="5205413" y="4776788"/>
          <p14:tracePt t="96369" x="5197475" y="4776788"/>
          <p14:tracePt t="96385" x="5187950" y="4776788"/>
          <p14:tracePt t="96402" x="5180013" y="4776788"/>
          <p14:tracePt t="96443" x="5170488" y="4776788"/>
          <p14:tracePt t="96457" x="5160963" y="4786313"/>
          <p14:tracePt t="96483" x="5153025" y="4795838"/>
          <p14:tracePt t="96509" x="5143500" y="4803775"/>
          <p14:tracePt t="96523" x="5133975" y="4813300"/>
          <p14:tracePt t="96536" x="5126038" y="4813300"/>
          <p14:tracePt t="96550" x="5126038" y="4822825"/>
          <p14:tracePt t="96562" x="5116513" y="4830763"/>
          <p14:tracePt t="96602" x="5108575" y="4840288"/>
          <p14:tracePt t="96815" x="5116513" y="4840288"/>
          <p14:tracePt t="96827" x="5126038" y="4840288"/>
          <p14:tracePt t="96841" x="5133975" y="4840288"/>
          <p14:tracePt t="96854" x="5143500" y="4840288"/>
          <p14:tracePt t="96867" x="5160963" y="4840288"/>
          <p14:tracePt t="96880" x="5170488" y="4840288"/>
          <p14:tracePt t="96894" x="5187950" y="4840288"/>
          <p14:tracePt t="96907" x="5205413" y="4840288"/>
          <p14:tracePt t="96922" x="5232400" y="4840288"/>
          <p14:tracePt t="96939" x="5330825" y="4848225"/>
          <p14:tracePt t="96956" x="5429250" y="4857750"/>
          <p14:tracePt t="96973" x="5581650" y="4857750"/>
          <p14:tracePt t="96989" x="5626100" y="4857750"/>
          <p14:tracePt t="97006" x="5688013" y="4857750"/>
          <p14:tracePt t="97023" x="5732463" y="4857750"/>
          <p14:tracePt t="97039" x="5822950" y="4857750"/>
          <p14:tracePt t="97056" x="5919788" y="4840288"/>
          <p14:tracePt t="97073" x="5991225" y="4830763"/>
          <p14:tracePt t="97090" x="6081713" y="4822825"/>
          <p14:tracePt t="97107" x="6197600" y="4822825"/>
          <p14:tracePt t="97334" x="6205538" y="4822825"/>
          <p14:tracePt t="97359" x="6215063" y="4822825"/>
          <p14:tracePt t="97386" x="6224588" y="4822825"/>
          <p14:tracePt t="97413" x="6232525" y="4822825"/>
          <p14:tracePt t="97439" x="6232525" y="4830763"/>
          <p14:tracePt t="97453" x="6242050" y="4830763"/>
          <p14:tracePt t="97479" x="6251575" y="4830763"/>
          <p14:tracePt t="97505" x="6259513" y="4830763"/>
          <p14:tracePt t="97519" x="6269038" y="4830763"/>
          <p14:tracePt t="97545" x="6276975" y="4830763"/>
          <p14:tracePt t="97558" x="6286500" y="4830763"/>
          <p14:tracePt t="97652" x="6269038" y="4830763"/>
          <p14:tracePt t="97665" x="6205538" y="4830763"/>
          <p14:tracePt t="97677" x="6153150" y="4830763"/>
          <p14:tracePt t="97692" x="6126163" y="4830763"/>
          <p14:tracePt t="97704" x="6089650" y="4830763"/>
          <p14:tracePt t="97718" x="6045200" y="4840288"/>
          <p14:tracePt t="97732" x="6018213" y="4848225"/>
          <p14:tracePt t="97744" x="6000750" y="4857750"/>
          <p14:tracePt t="97760" x="5983288" y="4867275"/>
          <p14:tracePt t="97777" x="5965825" y="4875213"/>
          <p14:tracePt t="97794" x="5946775" y="4875213"/>
          <p14:tracePt t="97811" x="5938838" y="4884738"/>
          <p14:tracePt t="97828" x="5938838" y="4894263"/>
          <p14:tracePt t="97844" x="5938838" y="4902200"/>
          <p14:tracePt t="97878" x="5938838" y="4911725"/>
          <p14:tracePt t="97895" x="5929313" y="4919663"/>
          <p14:tracePt t="97916" x="5919788" y="4919663"/>
          <p14:tracePt t="98036" x="5929313" y="4919663"/>
          <p14:tracePt t="98050" x="5938838" y="4919663"/>
          <p14:tracePt t="98061" x="5956300" y="4919663"/>
          <p14:tracePt t="98075" x="5965825" y="4919663"/>
          <p14:tracePt t="98088" x="5973763" y="4919663"/>
          <p14:tracePt t="98101" x="5991225" y="4911725"/>
          <p14:tracePt t="98115" x="6045200" y="4902200"/>
          <p14:tracePt t="98129" x="6126163" y="4884738"/>
          <p14:tracePt t="98146" x="6232525" y="4867275"/>
          <p14:tracePt t="98163" x="6357938" y="4830763"/>
          <p14:tracePt t="98180" x="6867525" y="4732338"/>
          <p14:tracePt t="98196" x="7116763" y="4705350"/>
          <p14:tracePt t="98213" x="7394575" y="4697413"/>
          <p14:tracePt t="98230" x="7589838" y="4697413"/>
          <p14:tracePt t="98247" x="7804150" y="4687888"/>
          <p14:tracePt t="98263" x="7848600" y="4679950"/>
          <p14:tracePt t="98280" x="7902575" y="4679950"/>
          <p14:tracePt t="98297" x="7929563" y="4679950"/>
          <p14:tracePt t="98300" x="7939088" y="4670425"/>
          <p14:tracePt t="98313" x="7947025" y="4670425"/>
          <p14:tracePt t="98367" x="7947025" y="4660900"/>
          <p14:tracePt t="98379" x="7939088" y="4652963"/>
          <p14:tracePt t="98393" x="7912100" y="4633913"/>
          <p14:tracePt t="172092" x="7634288" y="4581525"/>
          <p14:tracePt t="172160" x="6027738" y="4357688"/>
          <p14:tracePt t="172184" x="5232400" y="4286250"/>
          <p14:tracePt t="172200" x="4938713" y="4276725"/>
          <p14:tracePt t="172217" x="4687888" y="4259263"/>
          <p14:tracePt t="172234" x="4473575" y="4259263"/>
          <p14:tracePt t="172251" x="4027488" y="4268788"/>
          <p14:tracePt t="172268" x="3848100" y="4286250"/>
          <p14:tracePt t="172284" x="3705225" y="4322763"/>
          <p14:tracePt t="172302" x="3500438" y="4348163"/>
          <p14:tracePt t="172318" x="3473450" y="4348163"/>
          <p14:tracePt t="172335" x="3455988" y="4357688"/>
          <p14:tracePt t="172369" x="3465513" y="4375150"/>
          <p14:tracePt t="172385" x="3482975" y="4384675"/>
          <p14:tracePt t="172402" x="3490913" y="4394200"/>
          <p14:tracePt t="172419" x="3517900" y="4411663"/>
          <p14:tracePt t="172423" x="3544888" y="4429125"/>
          <p14:tracePt t="172436" x="3562350" y="4446588"/>
          <p14:tracePt t="172452" x="3581400" y="4456113"/>
          <p14:tracePt t="172469" x="3608388" y="4473575"/>
          <p14:tracePt t="172486" x="3633788" y="4491038"/>
          <p14:tracePt t="172503" x="3714750" y="4537075"/>
          <p14:tracePt t="172520" x="3768725" y="4562475"/>
          <p14:tracePt t="172536" x="3830638" y="4598988"/>
          <p14:tracePt t="172553" x="3938588" y="4643438"/>
          <p14:tracePt t="172570" x="4089400" y="4670425"/>
          <p14:tracePt t="172587" x="4187825" y="4679950"/>
          <p14:tracePt t="172603" x="4303713" y="4679950"/>
          <p14:tracePt t="172620" x="4581525" y="4679950"/>
          <p14:tracePt t="172637" x="4724400" y="4679950"/>
          <p14:tracePt t="172654" x="4857750" y="4687888"/>
          <p14:tracePt t="172671" x="4938713" y="4697413"/>
          <p14:tracePt t="172687" x="4973638" y="4705350"/>
          <p14:tracePt t="172887" x="4991100" y="4705350"/>
          <p14:tracePt t="172900" x="5027613" y="4705350"/>
          <p14:tracePt t="172913" x="5072063" y="4705350"/>
          <p14:tracePt t="172927" x="5143500" y="4705350"/>
          <p14:tracePt t="172940" x="5465763" y="4705350"/>
          <p14:tracePt t="172955" x="5857875" y="4724400"/>
          <p14:tracePt t="172972" x="6251575" y="4751388"/>
          <p14:tracePt t="172989" x="6581775" y="4786313"/>
          <p14:tracePt t="173006" x="7153275" y="4848225"/>
          <p14:tracePt t="173023" x="7331075" y="4857750"/>
          <p14:tracePt t="173039" x="7446963" y="4857750"/>
          <p14:tracePt t="173056" x="7554913" y="4857750"/>
          <p14:tracePt t="173073" x="7724775" y="4848225"/>
          <p14:tracePt t="173090" x="7742238" y="4840288"/>
          <p14:tracePt t="173123" x="7715250" y="4857750"/>
          <p14:tracePt t="173325" x="7705725" y="4857750"/>
          <p14:tracePt t="173337" x="7688263" y="4857750"/>
          <p14:tracePt t="173351" x="7680325" y="4857750"/>
          <p14:tracePt t="173364" x="7661275" y="4857750"/>
          <p14:tracePt t="173377" x="7634288" y="4848225"/>
          <p14:tracePt t="173392" x="7616825" y="4840288"/>
          <p14:tracePt t="173408" x="7599363" y="4840288"/>
          <p14:tracePt t="173425" x="7572375" y="4840288"/>
          <p14:tracePt t="173442" x="7473950" y="4822825"/>
          <p14:tracePt t="173459" x="7375525" y="4803775"/>
          <p14:tracePt t="173475" x="7259638" y="4795838"/>
          <p14:tracePt t="173492" x="7153275" y="4786313"/>
          <p14:tracePt t="173509" x="6823075" y="4759325"/>
          <p14:tracePt t="173526" x="6670675" y="4751388"/>
          <p14:tracePt t="173543" x="6518275" y="4741863"/>
          <p14:tracePt t="173559" x="6384925" y="4732338"/>
          <p14:tracePt t="173576" x="6153150" y="4714875"/>
          <p14:tracePt t="173593" x="6081713" y="4714875"/>
          <p14:tracePt t="173610" x="6027738" y="4714875"/>
          <p14:tracePt t="173626" x="6010275" y="4705350"/>
          <p14:tracePt t="173643" x="6000750" y="4687888"/>
          <p14:tracePt t="173659" x="6018213" y="4679950"/>
          <p14:tracePt t="173804" x="6037263" y="4679950"/>
          <p14:tracePt t="173816" x="6062663" y="4679950"/>
          <p14:tracePt t="173829" x="6089650" y="4679950"/>
          <p14:tracePt t="173843" x="6134100" y="4679950"/>
          <p14:tracePt t="173856" x="6251575" y="4670425"/>
          <p14:tracePt t="173869" x="6473825" y="4652963"/>
          <p14:tracePt t="173883" x="6858000" y="4652963"/>
          <p14:tracePt t="173896" x="7313613" y="4652963"/>
          <p14:tracePt t="173911" x="7786688" y="4679950"/>
          <p14:tracePt t="173928" x="8205788" y="4732338"/>
          <p14:tracePt t="173945" x="8715375" y="4751388"/>
          <p14:tracePt t="174201" x="8974138" y="4741863"/>
          <p14:tracePt t="174214" x="8786813" y="4776788"/>
          <p14:tracePt t="174227" x="8653463" y="4803775"/>
          <p14:tracePt t="174241" x="8545513" y="4822825"/>
          <p14:tracePt t="174254" x="8439150" y="4840288"/>
          <p14:tracePt t="174267" x="8348663" y="4867275"/>
          <p14:tracePt t="174281" x="8259763" y="4884738"/>
          <p14:tracePt t="174297" x="8188325" y="4902200"/>
          <p14:tracePt t="174314" x="8126413" y="4919663"/>
          <p14:tracePt t="174331" x="8018463" y="4946650"/>
          <p14:tracePt t="174347" x="7823200" y="4973638"/>
          <p14:tracePt t="174364" x="7732713" y="4983163"/>
          <p14:tracePt t="174381" x="7634288" y="4991100"/>
          <p14:tracePt t="174398" x="7537450" y="5000625"/>
          <p14:tracePt t="174415" x="7375525" y="5000625"/>
          <p14:tracePt t="174431" x="7313613" y="5000625"/>
          <p14:tracePt t="174448" x="7232650" y="5000625"/>
          <p14:tracePt t="174465" x="7153275" y="4991100"/>
          <p14:tracePt t="174482" x="7134225" y="4991100"/>
          <p14:tracePt t="174498" x="7126288" y="4983163"/>
          <p14:tracePt t="174515" x="7126288" y="4973638"/>
          <p14:tracePt t="174532" x="7126288" y="4965700"/>
          <p14:tracePt t="174549" x="7153275" y="4956175"/>
          <p14:tracePt t="174786" x="7143750" y="4956175"/>
          <p14:tracePt t="174800" x="7126288" y="4956175"/>
          <p14:tracePt t="174812" x="7108825" y="4956175"/>
          <p14:tracePt t="174826" x="7089775" y="4956175"/>
          <p14:tracePt t="174840" x="7081838" y="4956175"/>
          <p14:tracePt t="174852" x="7062788" y="4956175"/>
          <p14:tracePt t="174867" x="7054850" y="4956175"/>
          <p14:tracePt t="174884" x="7045325" y="4956175"/>
          <p14:tracePt t="174901" x="7027863" y="4956175"/>
          <p14:tracePt t="174918" x="7010400" y="4956175"/>
          <p14:tracePt t="174934" x="6991350" y="4956175"/>
          <p14:tracePt t="174951" x="6983413" y="4956175"/>
          <p14:tracePt t="174968" x="6973888" y="4956175"/>
          <p14:tracePt t="175130" x="6983413" y="4956175"/>
          <p14:tracePt t="175143" x="6991350" y="4956175"/>
          <p14:tracePt t="175170" x="7000875" y="4956175"/>
          <p14:tracePt t="175197" x="7010400" y="4956175"/>
          <p14:tracePt t="175210" x="7018338" y="4956175"/>
          <p14:tracePt t="175224" x="7027863" y="4956175"/>
          <p14:tracePt t="175237" x="7037388" y="4956175"/>
          <p14:tracePt t="175253" x="7045325" y="4956175"/>
          <p14:tracePt t="175270" x="7062788" y="4956175"/>
          <p14:tracePt t="175287" x="7081838" y="4956175"/>
          <p14:tracePt t="175303" x="7126288" y="4938713"/>
          <p14:tracePt t="175320" x="7188200" y="4929188"/>
          <p14:tracePt t="175337" x="7224713" y="4929188"/>
          <p14:tracePt t="175354" x="7277100" y="4919663"/>
          <p14:tracePt t="175370" x="7323138" y="4902200"/>
          <p14:tracePt t="175387" x="7340600" y="4894263"/>
          <p14:tracePt t="175404" x="7367588" y="4894263"/>
          <p14:tracePt t="175421" x="7375525" y="4894263"/>
          <p14:tracePt t="175772" x="7358063" y="4902200"/>
          <p14:tracePt t="175786" x="7331075" y="4911725"/>
          <p14:tracePt t="175800" x="7304088" y="4919663"/>
          <p14:tracePt t="175813" x="7277100" y="4938713"/>
          <p14:tracePt t="175828" x="7251700" y="4938713"/>
          <p14:tracePt t="175841" x="7197725" y="4956175"/>
          <p14:tracePt t="175856" x="7153275" y="4973638"/>
          <p14:tracePt t="175873" x="7027863" y="5018088"/>
          <p14:tracePt t="175890" x="6919913" y="5054600"/>
          <p14:tracePt t="175907" x="6796088" y="5099050"/>
          <p14:tracePt t="175924" x="6599238" y="5180013"/>
          <p14:tracePt t="175941" x="6527800" y="5205413"/>
          <p14:tracePt t="175957" x="6419850" y="5251450"/>
          <p14:tracePt t="175974" x="6340475" y="5276850"/>
          <p14:tracePt t="175991" x="6251575" y="5295900"/>
          <p14:tracePt t="176008" x="6089650" y="5330825"/>
          <p14:tracePt t="176024" x="6027738" y="5340350"/>
          <p14:tracePt t="176041" x="5965825" y="5357813"/>
          <p14:tracePt t="176058" x="5929313" y="5367338"/>
          <p14:tracePt t="176075" x="5911850" y="5367338"/>
          <p14:tracePt t="176091" x="5894388" y="5367338"/>
          <p14:tracePt t="176120" x="5884863" y="5367338"/>
          <p14:tracePt t="176134" x="5857875" y="5375275"/>
        </p14:tracePtLst>
      </p14:laserTraceLst>
    </p:ext>
  </p:extLs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53</Words>
  <Application>Microsoft Office PowerPoint</Application>
  <PresentationFormat>On-screen Show (4:3)</PresentationFormat>
  <Paragraphs>16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Diseño predeterminado</vt:lpstr>
      <vt:lpstr>PowerPoint Presentation</vt:lpstr>
      <vt:lpstr>PowerPoint Presentation</vt:lpstr>
      <vt:lpstr>PowerPoint Presentation</vt:lpstr>
      <vt:lpstr>INTERNET A global mesh of interconnected networks  (internetworks)</vt:lpstr>
      <vt:lpstr>Network Representation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Omer AlaNi</cp:lastModifiedBy>
  <cp:revision>729</cp:revision>
  <dcterms:created xsi:type="dcterms:W3CDTF">2010-05-23T14:28:12Z</dcterms:created>
  <dcterms:modified xsi:type="dcterms:W3CDTF">2018-04-21T06:35:37Z</dcterms:modified>
</cp:coreProperties>
</file>